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34"/>
  </p:notesMasterIdLst>
  <p:sldIdLst>
    <p:sldId id="327" r:id="rId2"/>
    <p:sldId id="351" r:id="rId3"/>
    <p:sldId id="352" r:id="rId4"/>
    <p:sldId id="353" r:id="rId5"/>
    <p:sldId id="354" r:id="rId6"/>
    <p:sldId id="355" r:id="rId7"/>
    <p:sldId id="356" r:id="rId8"/>
    <p:sldId id="357" r:id="rId9"/>
    <p:sldId id="358" r:id="rId10"/>
    <p:sldId id="359" r:id="rId11"/>
    <p:sldId id="363" r:id="rId12"/>
    <p:sldId id="364" r:id="rId13"/>
    <p:sldId id="365" r:id="rId14"/>
    <p:sldId id="366" r:id="rId15"/>
    <p:sldId id="367" r:id="rId16"/>
    <p:sldId id="368" r:id="rId17"/>
    <p:sldId id="369" r:id="rId18"/>
    <p:sldId id="370" r:id="rId19"/>
    <p:sldId id="371" r:id="rId20"/>
    <p:sldId id="372" r:id="rId21"/>
    <p:sldId id="373" r:id="rId22"/>
    <p:sldId id="374" r:id="rId23"/>
    <p:sldId id="375" r:id="rId24"/>
    <p:sldId id="376" r:id="rId25"/>
    <p:sldId id="377" r:id="rId26"/>
    <p:sldId id="378" r:id="rId27"/>
    <p:sldId id="379" r:id="rId28"/>
    <p:sldId id="384" r:id="rId29"/>
    <p:sldId id="380" r:id="rId30"/>
    <p:sldId id="381" r:id="rId31"/>
    <p:sldId id="382" r:id="rId32"/>
    <p:sldId id="385" r:id="rId33"/>
  </p:sldIdLst>
  <p:sldSz cx="9144000" cy="6858000" type="screen4x3"/>
  <p:notesSz cx="6858000" cy="9144000"/>
  <p:defaultTextStyle>
    <a:defPPr>
      <a:defRPr lang="es-PY"/>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66"/>
    <a:srgbClr val="FF0066"/>
    <a:srgbClr val="33CC3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aximized">
    <p:restoredLeft sz="34559" autoAdjust="0"/>
    <p:restoredTop sz="86380" autoAdjust="0"/>
  </p:normalViewPr>
  <p:slideViewPr>
    <p:cSldViewPr>
      <p:cViewPr>
        <p:scale>
          <a:sx n="50" d="100"/>
          <a:sy n="50" d="100"/>
        </p:scale>
        <p:origin x="-1638" y="-28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cs typeface="Arial" charset="0"/>
              </a:defRPr>
            </a:lvl1pPr>
          </a:lstStyle>
          <a:p>
            <a:pPr>
              <a:defRPr/>
            </a:pPr>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cs typeface="Arial" charset="0"/>
              </a:defRPr>
            </a:lvl1pPr>
          </a:lstStyle>
          <a:p>
            <a:pPr>
              <a:defRPr/>
            </a:pPr>
            <a:fld id="{5F6F1F47-3E42-433F-92A6-5FC408257D1E}" type="datetimeFigureOut">
              <a:rPr lang="es-ES"/>
              <a:pPr>
                <a:defRPr/>
              </a:pPr>
              <a:t>15/01/2015</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s-ES" noProof="0" smtClean="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cs typeface="Arial" charset="0"/>
              </a:defRPr>
            </a:lvl1pPr>
          </a:lstStyle>
          <a:p>
            <a:pPr>
              <a:defRPr/>
            </a:pPr>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charset="0"/>
                <a:cs typeface="Arial" charset="0"/>
              </a:defRPr>
            </a:lvl1pPr>
          </a:lstStyle>
          <a:p>
            <a:pPr>
              <a:defRPr/>
            </a:pPr>
            <a:fld id="{2105015C-BB72-438F-B635-53D8FA186935}" type="slidenum">
              <a:rPr lang="es-ES"/>
              <a:pPr>
                <a:defRPr/>
              </a:pPr>
              <a:t>‹Nº›</a:t>
            </a:fld>
            <a:endParaRPr lang="es-E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4" name="3 Triángulo isósceles"/>
          <p:cNvSpPr/>
          <p:nvPr/>
        </p:nvSpPr>
        <p:spPr>
          <a:xfrm rot="16200000">
            <a:off x="7553325" y="5254626"/>
            <a:ext cx="1893887" cy="1293812"/>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7 Título"/>
          <p:cNvSpPr>
            <a:spLocks noGrp="1"/>
          </p:cNvSpPr>
          <p:nvPr>
            <p:ph type="ctrTitle"/>
          </p:nvPr>
        </p:nvSpPr>
        <p:spPr>
          <a:xfrm>
            <a:off x="540544" y="776288"/>
            <a:ext cx="8062912" cy="1470025"/>
          </a:xfrm>
        </p:spPr>
        <p:txBody>
          <a:bodyPr anchor="b"/>
          <a:lstStyle>
            <a:lvl1pPr algn="r">
              <a:defRPr sz="4400"/>
            </a:lvl1pPr>
          </a:lstStyle>
          <a:p>
            <a:r>
              <a:rPr lang="es-ES" smtClean="0"/>
              <a:t>Haga clic para modificar el estilo de título del patrón</a:t>
            </a:r>
            <a:endParaRPr lang="en-US"/>
          </a:p>
        </p:txBody>
      </p:sp>
      <p:sp>
        <p:nvSpPr>
          <p:cNvPr id="9" name="8 Subtítulo"/>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s-ES" smtClean="0"/>
              <a:t>Haga clic para modificar el estilo de subtítulo del patrón</a:t>
            </a:r>
            <a:endParaRPr lang="en-US"/>
          </a:p>
        </p:txBody>
      </p:sp>
      <p:sp>
        <p:nvSpPr>
          <p:cNvPr id="5" name="27 Marcador de fecha"/>
          <p:cNvSpPr>
            <a:spLocks noGrp="1"/>
          </p:cNvSpPr>
          <p:nvPr>
            <p:ph type="dt" sz="half" idx="10"/>
          </p:nvPr>
        </p:nvSpPr>
        <p:spPr>
          <a:xfrm>
            <a:off x="1371600" y="6011863"/>
            <a:ext cx="5791200" cy="365125"/>
          </a:xfrm>
        </p:spPr>
        <p:txBody>
          <a:bodyPr tIns="0" bIns="0" anchor="t"/>
          <a:lstStyle>
            <a:lvl1pPr algn="r">
              <a:defRPr sz="1000"/>
            </a:lvl1pPr>
          </a:lstStyle>
          <a:p>
            <a:pPr>
              <a:defRPr/>
            </a:pPr>
            <a:fld id="{2A38E54D-D093-4D9B-90A8-A500D9BC5A97}" type="datetimeFigureOut">
              <a:rPr lang="es-PY"/>
              <a:pPr>
                <a:defRPr/>
              </a:pPr>
              <a:t>15/01/2015</a:t>
            </a:fld>
            <a:endParaRPr lang="es-PY"/>
          </a:p>
        </p:txBody>
      </p:sp>
      <p:sp>
        <p:nvSpPr>
          <p:cNvPr id="6" name="16 Marcador de pie de página"/>
          <p:cNvSpPr>
            <a:spLocks noGrp="1"/>
          </p:cNvSpPr>
          <p:nvPr>
            <p:ph type="ftr" sz="quarter" idx="11"/>
          </p:nvPr>
        </p:nvSpPr>
        <p:spPr>
          <a:xfrm>
            <a:off x="1371600" y="5649913"/>
            <a:ext cx="5791200" cy="365125"/>
          </a:xfrm>
        </p:spPr>
        <p:txBody>
          <a:bodyPr tIns="0" bIns="0"/>
          <a:lstStyle>
            <a:lvl1pPr algn="r">
              <a:defRPr sz="1100"/>
            </a:lvl1pPr>
          </a:lstStyle>
          <a:p>
            <a:pPr>
              <a:defRPr/>
            </a:pPr>
            <a:endParaRPr lang="es-PY"/>
          </a:p>
        </p:txBody>
      </p:sp>
      <p:sp>
        <p:nvSpPr>
          <p:cNvPr id="7" name="28 Marcador de número de diapositiva"/>
          <p:cNvSpPr>
            <a:spLocks noGrp="1"/>
          </p:cNvSpPr>
          <p:nvPr>
            <p:ph type="sldNum" sz="quarter" idx="12"/>
          </p:nvPr>
        </p:nvSpPr>
        <p:spPr>
          <a:xfrm>
            <a:off x="8391525" y="5753100"/>
            <a:ext cx="503238" cy="365125"/>
          </a:xfrm>
        </p:spPr>
        <p:txBody>
          <a:bodyPr anchor="ctr"/>
          <a:lstStyle>
            <a:lvl1pPr algn="ctr">
              <a:defRPr sz="1300">
                <a:solidFill>
                  <a:srgbClr val="FFFFFF"/>
                </a:solidFill>
              </a:defRPr>
            </a:lvl1pPr>
          </a:lstStyle>
          <a:p>
            <a:pPr>
              <a:defRPr/>
            </a:pPr>
            <a:fld id="{9CCDDD78-BB3E-4B24-90FC-BBBF5F35B0F1}" type="slidenum">
              <a:rPr lang="es-PY"/>
              <a:pPr>
                <a:defRPr/>
              </a:pPr>
              <a:t>‹Nº›</a:t>
            </a:fld>
            <a:endParaRPr lang="es-PY"/>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13 Marcador de fecha"/>
          <p:cNvSpPr>
            <a:spLocks noGrp="1"/>
          </p:cNvSpPr>
          <p:nvPr>
            <p:ph type="dt" sz="half" idx="10"/>
          </p:nvPr>
        </p:nvSpPr>
        <p:spPr/>
        <p:txBody>
          <a:bodyPr/>
          <a:lstStyle>
            <a:lvl1pPr>
              <a:defRPr/>
            </a:lvl1pPr>
          </a:lstStyle>
          <a:p>
            <a:pPr>
              <a:defRPr/>
            </a:pPr>
            <a:fld id="{C2036FA4-507C-4737-B451-3DF300DF77AA}" type="datetimeFigureOut">
              <a:rPr lang="es-PY"/>
              <a:pPr>
                <a:defRPr/>
              </a:pPr>
              <a:t>15/01/2015</a:t>
            </a:fld>
            <a:endParaRPr lang="es-PY"/>
          </a:p>
        </p:txBody>
      </p:sp>
      <p:sp>
        <p:nvSpPr>
          <p:cNvPr id="5" name="2 Marcador de pie de página"/>
          <p:cNvSpPr>
            <a:spLocks noGrp="1"/>
          </p:cNvSpPr>
          <p:nvPr>
            <p:ph type="ftr" sz="quarter" idx="11"/>
          </p:nvPr>
        </p:nvSpPr>
        <p:spPr/>
        <p:txBody>
          <a:bodyPr/>
          <a:lstStyle>
            <a:lvl1pPr>
              <a:defRPr/>
            </a:lvl1pPr>
          </a:lstStyle>
          <a:p>
            <a:pPr>
              <a:defRPr/>
            </a:pPr>
            <a:endParaRPr lang="es-PY"/>
          </a:p>
        </p:txBody>
      </p:sp>
      <p:sp>
        <p:nvSpPr>
          <p:cNvPr id="6" name="22 Marcador de número de diapositiva"/>
          <p:cNvSpPr>
            <a:spLocks noGrp="1"/>
          </p:cNvSpPr>
          <p:nvPr>
            <p:ph type="sldNum" sz="quarter" idx="12"/>
          </p:nvPr>
        </p:nvSpPr>
        <p:spPr/>
        <p:txBody>
          <a:bodyPr/>
          <a:lstStyle>
            <a:lvl1pPr>
              <a:defRPr/>
            </a:lvl1pPr>
          </a:lstStyle>
          <a:p>
            <a:pPr>
              <a:defRPr/>
            </a:pPr>
            <a:fld id="{50BCD915-2F7A-45D7-BF6E-8E6595A2041A}" type="slidenum">
              <a:rPr lang="es-PY"/>
              <a:pPr>
                <a:defRPr/>
              </a:pPr>
              <a:t>‹Nº›</a:t>
            </a:fld>
            <a:endParaRPr lang="es-PY"/>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781800" y="381000"/>
            <a:ext cx="1905000" cy="5486400"/>
          </a:xfrm>
        </p:spPr>
        <p:txBody>
          <a:bodyPr vert="eaVer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a:xfrm>
            <a:off x="457200" y="381000"/>
            <a:ext cx="62484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13 Marcador de fecha"/>
          <p:cNvSpPr>
            <a:spLocks noGrp="1"/>
          </p:cNvSpPr>
          <p:nvPr>
            <p:ph type="dt" sz="half" idx="10"/>
          </p:nvPr>
        </p:nvSpPr>
        <p:spPr/>
        <p:txBody>
          <a:bodyPr/>
          <a:lstStyle>
            <a:lvl1pPr>
              <a:defRPr/>
            </a:lvl1pPr>
          </a:lstStyle>
          <a:p>
            <a:pPr>
              <a:defRPr/>
            </a:pPr>
            <a:fld id="{5D2D0DE3-ABEA-45E2-8265-ADB13BEE28D4}" type="datetimeFigureOut">
              <a:rPr lang="es-PY"/>
              <a:pPr>
                <a:defRPr/>
              </a:pPr>
              <a:t>15/01/2015</a:t>
            </a:fld>
            <a:endParaRPr lang="es-PY"/>
          </a:p>
        </p:txBody>
      </p:sp>
      <p:sp>
        <p:nvSpPr>
          <p:cNvPr id="5" name="2 Marcador de pie de página"/>
          <p:cNvSpPr>
            <a:spLocks noGrp="1"/>
          </p:cNvSpPr>
          <p:nvPr>
            <p:ph type="ftr" sz="quarter" idx="11"/>
          </p:nvPr>
        </p:nvSpPr>
        <p:spPr/>
        <p:txBody>
          <a:bodyPr/>
          <a:lstStyle>
            <a:lvl1pPr>
              <a:defRPr/>
            </a:lvl1pPr>
          </a:lstStyle>
          <a:p>
            <a:pPr>
              <a:defRPr/>
            </a:pPr>
            <a:endParaRPr lang="es-PY"/>
          </a:p>
        </p:txBody>
      </p:sp>
      <p:sp>
        <p:nvSpPr>
          <p:cNvPr id="6" name="22 Marcador de número de diapositiva"/>
          <p:cNvSpPr>
            <a:spLocks noGrp="1"/>
          </p:cNvSpPr>
          <p:nvPr>
            <p:ph type="sldNum" sz="quarter" idx="12"/>
          </p:nvPr>
        </p:nvSpPr>
        <p:spPr/>
        <p:txBody>
          <a:bodyPr/>
          <a:lstStyle>
            <a:lvl1pPr>
              <a:defRPr/>
            </a:lvl1pPr>
          </a:lstStyle>
          <a:p>
            <a:pPr>
              <a:defRPr/>
            </a:pPr>
            <a:fld id="{03A33117-FA2D-4186-9875-A2B6917E9161}" type="slidenum">
              <a:rPr lang="es-PY"/>
              <a:pPr>
                <a:defRPr/>
              </a:pPr>
              <a:t>‹Nº›</a:t>
            </a:fld>
            <a:endParaRPr lang="es-PY"/>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67494"/>
            <a:ext cx="8229600" cy="1399032"/>
          </a:xfrm>
        </p:spPr>
        <p:txBody>
          <a:bodyPr/>
          <a:lstStyle/>
          <a:p>
            <a:r>
              <a:rPr lang="es-ES" smtClean="0"/>
              <a:t>Haga clic para modificar el estilo de título del patrón</a:t>
            </a:r>
            <a:endParaRPr lang="en-US"/>
          </a:p>
        </p:txBody>
      </p:sp>
      <p:sp>
        <p:nvSpPr>
          <p:cNvPr id="3" name="2 Marcador de contenido"/>
          <p:cNvSpPr>
            <a:spLocks noGrp="1"/>
          </p:cNvSpPr>
          <p:nvPr>
            <p:ph idx="1"/>
          </p:nvPr>
        </p:nvSpPr>
        <p:spPr>
          <a:xfrm>
            <a:off x="457200" y="1882808"/>
            <a:ext cx="8229600" cy="45720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10"/>
          </p:nvPr>
        </p:nvSpPr>
        <p:spPr>
          <a:xfrm>
            <a:off x="4791075" y="6480175"/>
            <a:ext cx="2133600" cy="301625"/>
          </a:xfrm>
        </p:spPr>
        <p:txBody>
          <a:bodyPr/>
          <a:lstStyle>
            <a:lvl1pPr>
              <a:defRPr/>
            </a:lvl1pPr>
          </a:lstStyle>
          <a:p>
            <a:pPr>
              <a:defRPr/>
            </a:pPr>
            <a:fld id="{964A1DDD-E8F7-4259-AAE3-CDADA88CC7D7}" type="datetimeFigureOut">
              <a:rPr lang="es-PY"/>
              <a:pPr>
                <a:defRPr/>
              </a:pPr>
              <a:t>15/01/2015</a:t>
            </a:fld>
            <a:endParaRPr lang="es-PY"/>
          </a:p>
        </p:txBody>
      </p:sp>
      <p:sp>
        <p:nvSpPr>
          <p:cNvPr id="5" name="4 Marcador de pie de página"/>
          <p:cNvSpPr>
            <a:spLocks noGrp="1"/>
          </p:cNvSpPr>
          <p:nvPr>
            <p:ph type="ftr" sz="quarter" idx="11"/>
          </p:nvPr>
        </p:nvSpPr>
        <p:spPr>
          <a:xfrm>
            <a:off x="457200" y="6481763"/>
            <a:ext cx="4259263" cy="300037"/>
          </a:xfrm>
        </p:spPr>
        <p:txBody>
          <a:bodyPr/>
          <a:lstStyle>
            <a:lvl1pPr>
              <a:defRPr/>
            </a:lvl1pPr>
          </a:lstStyle>
          <a:p>
            <a:pPr>
              <a:defRPr/>
            </a:pPr>
            <a:endParaRPr lang="es-PY"/>
          </a:p>
        </p:txBody>
      </p:sp>
      <p:sp>
        <p:nvSpPr>
          <p:cNvPr id="6" name="5 Marcador de número de diapositiva"/>
          <p:cNvSpPr>
            <a:spLocks noGrp="1"/>
          </p:cNvSpPr>
          <p:nvPr>
            <p:ph type="sldNum" sz="quarter" idx="12"/>
          </p:nvPr>
        </p:nvSpPr>
        <p:spPr/>
        <p:txBody>
          <a:bodyPr/>
          <a:lstStyle>
            <a:lvl1pPr>
              <a:defRPr/>
            </a:lvl1pPr>
          </a:lstStyle>
          <a:p>
            <a:pPr>
              <a:defRPr/>
            </a:pPr>
            <a:fld id="{2A67508B-AD5E-4FEC-B01F-1E42E5E97B59}" type="slidenum">
              <a:rPr lang="es-PY"/>
              <a:pPr>
                <a:defRPr/>
              </a:pPr>
              <a:t>‹Nº›</a:t>
            </a:fld>
            <a:endParaRPr lang="es-PY"/>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4" name="3 Triángulo rectángulo"/>
          <p:cNvSpPr/>
          <p:nvPr/>
        </p:nvSpPr>
        <p:spPr>
          <a:xfrm flipV="1">
            <a:off x="6350" y="6350"/>
            <a:ext cx="9131300" cy="6837363"/>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4 Triángulo isósceles"/>
          <p:cNvSpPr/>
          <p:nvPr/>
        </p:nvSpPr>
        <p:spPr>
          <a:xfrm rot="5400000" flipV="1">
            <a:off x="7553325" y="309563"/>
            <a:ext cx="1893888" cy="1293812"/>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cxnSp>
        <p:nvCxnSpPr>
          <p:cNvPr id="6" name="5 Conector recto"/>
          <p:cNvCxnSpPr/>
          <p:nvPr/>
        </p:nvCxnSpPr>
        <p:spPr>
          <a:xfrm rot="10800000">
            <a:off x="6469063" y="9525"/>
            <a:ext cx="2673350" cy="1900238"/>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7" name="6 Conector recto"/>
          <p:cNvCxnSpPr/>
          <p:nvPr/>
        </p:nvCxnSpPr>
        <p:spPr>
          <a:xfrm flipV="1">
            <a:off x="0" y="6350"/>
            <a:ext cx="9137650" cy="6845300"/>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1 Título"/>
          <p:cNvSpPr>
            <a:spLocks noGrp="1"/>
          </p:cNvSpPr>
          <p:nvPr>
            <p:ph type="title"/>
          </p:nvPr>
        </p:nvSpPr>
        <p:spPr>
          <a:xfrm>
            <a:off x="381000" y="271464"/>
            <a:ext cx="7239000" cy="1362075"/>
          </a:xfrm>
        </p:spPr>
        <p:txBody>
          <a:bodyPr/>
          <a:lstStyle>
            <a:lvl1pPr marL="0" algn="l">
              <a:buNone/>
              <a:defRPr sz="3600" b="1" cap="none" baseline="0"/>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381000" y="1633536"/>
            <a:ext cx="3886200" cy="2286000"/>
          </a:xfrm>
        </p:spPr>
        <p:txBody>
          <a:bodyPr/>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s-ES" smtClean="0"/>
              <a:t>Haga clic para modificar el estilo de texto del patrón</a:t>
            </a:r>
          </a:p>
        </p:txBody>
      </p:sp>
      <p:sp>
        <p:nvSpPr>
          <p:cNvPr id="8" name="3 Marcador de fecha"/>
          <p:cNvSpPr>
            <a:spLocks noGrp="1"/>
          </p:cNvSpPr>
          <p:nvPr>
            <p:ph type="dt" sz="half" idx="10"/>
          </p:nvPr>
        </p:nvSpPr>
        <p:spPr>
          <a:xfrm>
            <a:off x="6956425" y="6477000"/>
            <a:ext cx="2133600" cy="304800"/>
          </a:xfrm>
        </p:spPr>
        <p:txBody>
          <a:bodyPr/>
          <a:lstStyle>
            <a:lvl1pPr>
              <a:defRPr/>
            </a:lvl1pPr>
          </a:lstStyle>
          <a:p>
            <a:pPr>
              <a:defRPr/>
            </a:pPr>
            <a:fld id="{47D9A509-5470-4253-86E9-695033AF252D}" type="datetimeFigureOut">
              <a:rPr lang="es-PY"/>
              <a:pPr>
                <a:defRPr/>
              </a:pPr>
              <a:t>15/01/2015</a:t>
            </a:fld>
            <a:endParaRPr lang="es-PY"/>
          </a:p>
        </p:txBody>
      </p:sp>
      <p:sp>
        <p:nvSpPr>
          <p:cNvPr id="9" name="4 Marcador de pie de página"/>
          <p:cNvSpPr>
            <a:spLocks noGrp="1"/>
          </p:cNvSpPr>
          <p:nvPr>
            <p:ph type="ftr" sz="quarter" idx="11"/>
          </p:nvPr>
        </p:nvSpPr>
        <p:spPr>
          <a:xfrm>
            <a:off x="2619375" y="6481763"/>
            <a:ext cx="4260850" cy="300037"/>
          </a:xfrm>
        </p:spPr>
        <p:txBody>
          <a:bodyPr/>
          <a:lstStyle>
            <a:lvl1pPr>
              <a:defRPr/>
            </a:lvl1pPr>
          </a:lstStyle>
          <a:p>
            <a:pPr>
              <a:defRPr/>
            </a:pPr>
            <a:endParaRPr lang="es-PY"/>
          </a:p>
        </p:txBody>
      </p:sp>
      <p:sp>
        <p:nvSpPr>
          <p:cNvPr id="10" name="5 Marcador de número de diapositiva"/>
          <p:cNvSpPr>
            <a:spLocks noGrp="1"/>
          </p:cNvSpPr>
          <p:nvPr>
            <p:ph type="sldNum" sz="quarter" idx="12"/>
          </p:nvPr>
        </p:nvSpPr>
        <p:spPr>
          <a:xfrm>
            <a:off x="8450263" y="809625"/>
            <a:ext cx="503237" cy="300038"/>
          </a:xfrm>
        </p:spPr>
        <p:txBody>
          <a:bodyPr/>
          <a:lstStyle>
            <a:lvl1pPr>
              <a:defRPr/>
            </a:lvl1pPr>
          </a:lstStyle>
          <a:p>
            <a:pPr>
              <a:defRPr/>
            </a:pPr>
            <a:fld id="{A2738371-686C-4B7F-AB00-462CC7503D8C}" type="slidenum">
              <a:rPr lang="es-PY"/>
              <a:pPr>
                <a:defRPr/>
              </a:pPr>
              <a:t>‹Nº›</a:t>
            </a:fld>
            <a:endParaRPr lang="es-PY"/>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marL="0" algn="l">
              <a:defRPr/>
            </a:lvl1pPr>
          </a:lstStyle>
          <a:p>
            <a:r>
              <a:rPr lang="es-ES" smtClean="0"/>
              <a:t>Haga clic para modificar el estilo de título del patrón</a:t>
            </a:r>
            <a:endParaRPr lang="en-US"/>
          </a:p>
        </p:txBody>
      </p:sp>
      <p:sp>
        <p:nvSpPr>
          <p:cNvPr id="3" name="2 Marcador de contenido"/>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contenido"/>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13 Marcador de fecha"/>
          <p:cNvSpPr>
            <a:spLocks noGrp="1"/>
          </p:cNvSpPr>
          <p:nvPr>
            <p:ph type="dt" sz="half" idx="10"/>
          </p:nvPr>
        </p:nvSpPr>
        <p:spPr/>
        <p:txBody>
          <a:bodyPr/>
          <a:lstStyle>
            <a:lvl1pPr>
              <a:defRPr/>
            </a:lvl1pPr>
          </a:lstStyle>
          <a:p>
            <a:pPr>
              <a:defRPr/>
            </a:pPr>
            <a:fld id="{2108E211-CC77-4314-B13A-3EB71D958163}" type="datetimeFigureOut">
              <a:rPr lang="es-PY"/>
              <a:pPr>
                <a:defRPr/>
              </a:pPr>
              <a:t>15/01/2015</a:t>
            </a:fld>
            <a:endParaRPr lang="es-PY"/>
          </a:p>
        </p:txBody>
      </p:sp>
      <p:sp>
        <p:nvSpPr>
          <p:cNvPr id="6" name="2 Marcador de pie de página"/>
          <p:cNvSpPr>
            <a:spLocks noGrp="1"/>
          </p:cNvSpPr>
          <p:nvPr>
            <p:ph type="ftr" sz="quarter" idx="11"/>
          </p:nvPr>
        </p:nvSpPr>
        <p:spPr/>
        <p:txBody>
          <a:bodyPr/>
          <a:lstStyle>
            <a:lvl1pPr>
              <a:defRPr/>
            </a:lvl1pPr>
          </a:lstStyle>
          <a:p>
            <a:pPr>
              <a:defRPr/>
            </a:pPr>
            <a:endParaRPr lang="es-PY"/>
          </a:p>
        </p:txBody>
      </p:sp>
      <p:sp>
        <p:nvSpPr>
          <p:cNvPr id="7" name="22 Marcador de número de diapositiva"/>
          <p:cNvSpPr>
            <a:spLocks noGrp="1"/>
          </p:cNvSpPr>
          <p:nvPr>
            <p:ph type="sldNum" sz="quarter" idx="12"/>
          </p:nvPr>
        </p:nvSpPr>
        <p:spPr/>
        <p:txBody>
          <a:bodyPr/>
          <a:lstStyle>
            <a:lvl1pPr>
              <a:defRPr/>
            </a:lvl1pPr>
          </a:lstStyle>
          <a:p>
            <a:pPr>
              <a:defRPr/>
            </a:pPr>
            <a:fld id="{93BAA1CD-399A-4B54-8068-C8B05BB8241B}" type="slidenum">
              <a:rPr lang="es-PY"/>
              <a:pPr>
                <a:defRPr/>
              </a:pPr>
              <a:t>‹Nº›</a:t>
            </a:fld>
            <a:endParaRPr lang="es-PY"/>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a:r>
              <a:rPr lang="es-ES" smtClean="0"/>
              <a:t>Haga clic para modificar el estilo de texto del patrón</a:t>
            </a:r>
          </a:p>
        </p:txBody>
      </p:sp>
      <p:sp>
        <p:nvSpPr>
          <p:cNvPr id="4" name="3 Marcador de texto"/>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a:r>
              <a:rPr lang="es-ES" smtClean="0"/>
              <a:t>Haga clic para modificar el estilo de texto del patrón</a:t>
            </a:r>
          </a:p>
        </p:txBody>
      </p:sp>
      <p:sp>
        <p:nvSpPr>
          <p:cNvPr id="5" name="4 Marcador de contenido"/>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5 Marcador de contenido"/>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6 Marcador de fecha"/>
          <p:cNvSpPr>
            <a:spLocks noGrp="1"/>
          </p:cNvSpPr>
          <p:nvPr>
            <p:ph type="dt" sz="half" idx="10"/>
          </p:nvPr>
        </p:nvSpPr>
        <p:spPr>
          <a:xfrm>
            <a:off x="4791075" y="6481763"/>
            <a:ext cx="2130425" cy="301625"/>
          </a:xfrm>
        </p:spPr>
        <p:txBody>
          <a:bodyPr/>
          <a:lstStyle>
            <a:lvl1pPr>
              <a:defRPr/>
            </a:lvl1pPr>
          </a:lstStyle>
          <a:p>
            <a:pPr>
              <a:defRPr/>
            </a:pPr>
            <a:fld id="{2253D02D-BEED-4EDF-AC67-4BD0DA95DD12}" type="datetimeFigureOut">
              <a:rPr lang="es-PY"/>
              <a:pPr>
                <a:defRPr/>
              </a:pPr>
              <a:t>15/01/2015</a:t>
            </a:fld>
            <a:endParaRPr lang="es-PY"/>
          </a:p>
        </p:txBody>
      </p:sp>
      <p:sp>
        <p:nvSpPr>
          <p:cNvPr id="8" name="7 Marcador de pie de página"/>
          <p:cNvSpPr>
            <a:spLocks noGrp="1"/>
          </p:cNvSpPr>
          <p:nvPr>
            <p:ph type="ftr" sz="quarter" idx="11"/>
          </p:nvPr>
        </p:nvSpPr>
        <p:spPr>
          <a:xfrm>
            <a:off x="457200" y="6481763"/>
            <a:ext cx="4260850" cy="301625"/>
          </a:xfrm>
        </p:spPr>
        <p:txBody>
          <a:bodyPr/>
          <a:lstStyle>
            <a:lvl1pPr>
              <a:defRPr/>
            </a:lvl1pPr>
          </a:lstStyle>
          <a:p>
            <a:pPr>
              <a:defRPr/>
            </a:pPr>
            <a:endParaRPr lang="es-PY"/>
          </a:p>
        </p:txBody>
      </p:sp>
      <p:sp>
        <p:nvSpPr>
          <p:cNvPr id="9" name="8 Marcador de número de diapositiva"/>
          <p:cNvSpPr>
            <a:spLocks noGrp="1"/>
          </p:cNvSpPr>
          <p:nvPr>
            <p:ph type="sldNum" sz="quarter" idx="12"/>
          </p:nvPr>
        </p:nvSpPr>
        <p:spPr>
          <a:xfrm>
            <a:off x="7589838" y="6483350"/>
            <a:ext cx="503237" cy="301625"/>
          </a:xfrm>
        </p:spPr>
        <p:txBody>
          <a:bodyPr/>
          <a:lstStyle>
            <a:lvl1pPr algn="ctr">
              <a:defRPr/>
            </a:lvl1pPr>
          </a:lstStyle>
          <a:p>
            <a:pPr>
              <a:defRPr/>
            </a:pPr>
            <a:fld id="{F98074D1-7279-43A1-AB58-E037585A5FA8}" type="slidenum">
              <a:rPr lang="es-PY"/>
              <a:pPr>
                <a:defRPr/>
              </a:pPr>
              <a:t>‹Nº›</a:t>
            </a:fld>
            <a:endParaRPr lang="es-PY"/>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b="0"/>
            </a:lvl1pPr>
          </a:lstStyle>
          <a:p>
            <a:r>
              <a:rPr lang="es-ES" smtClean="0"/>
              <a:t>Haga clic para modificar el estilo de título del patrón</a:t>
            </a:r>
            <a:endParaRPr lang="en-US"/>
          </a:p>
        </p:txBody>
      </p:sp>
      <p:sp>
        <p:nvSpPr>
          <p:cNvPr id="3" name="13 Marcador de fecha"/>
          <p:cNvSpPr>
            <a:spLocks noGrp="1"/>
          </p:cNvSpPr>
          <p:nvPr>
            <p:ph type="dt" sz="half" idx="10"/>
          </p:nvPr>
        </p:nvSpPr>
        <p:spPr/>
        <p:txBody>
          <a:bodyPr/>
          <a:lstStyle>
            <a:lvl1pPr>
              <a:defRPr/>
            </a:lvl1pPr>
          </a:lstStyle>
          <a:p>
            <a:pPr>
              <a:defRPr/>
            </a:pPr>
            <a:fld id="{17D6E81D-6D85-4803-8D57-B5176474D111}" type="datetimeFigureOut">
              <a:rPr lang="es-PY"/>
              <a:pPr>
                <a:defRPr/>
              </a:pPr>
              <a:t>15/01/2015</a:t>
            </a:fld>
            <a:endParaRPr lang="es-PY"/>
          </a:p>
        </p:txBody>
      </p:sp>
      <p:sp>
        <p:nvSpPr>
          <p:cNvPr id="4" name="2 Marcador de pie de página"/>
          <p:cNvSpPr>
            <a:spLocks noGrp="1"/>
          </p:cNvSpPr>
          <p:nvPr>
            <p:ph type="ftr" sz="quarter" idx="11"/>
          </p:nvPr>
        </p:nvSpPr>
        <p:spPr/>
        <p:txBody>
          <a:bodyPr/>
          <a:lstStyle>
            <a:lvl1pPr>
              <a:defRPr/>
            </a:lvl1pPr>
          </a:lstStyle>
          <a:p>
            <a:pPr>
              <a:defRPr/>
            </a:pPr>
            <a:endParaRPr lang="es-PY"/>
          </a:p>
        </p:txBody>
      </p:sp>
      <p:sp>
        <p:nvSpPr>
          <p:cNvPr id="5" name="22 Marcador de número de diapositiva"/>
          <p:cNvSpPr>
            <a:spLocks noGrp="1"/>
          </p:cNvSpPr>
          <p:nvPr>
            <p:ph type="sldNum" sz="quarter" idx="12"/>
          </p:nvPr>
        </p:nvSpPr>
        <p:spPr/>
        <p:txBody>
          <a:bodyPr/>
          <a:lstStyle>
            <a:lvl1pPr>
              <a:defRPr/>
            </a:lvl1pPr>
          </a:lstStyle>
          <a:p>
            <a:pPr>
              <a:defRPr/>
            </a:pPr>
            <a:fld id="{F4E5B81D-F952-4A01-8DD3-4853E2356B34}" type="slidenum">
              <a:rPr lang="es-PY"/>
              <a:pPr>
                <a:defRPr/>
              </a:pPr>
              <a:t>‹Nº›</a:t>
            </a:fld>
            <a:endParaRPr lang="es-PY"/>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13 Marcador de fecha"/>
          <p:cNvSpPr>
            <a:spLocks noGrp="1"/>
          </p:cNvSpPr>
          <p:nvPr>
            <p:ph type="dt" sz="half" idx="10"/>
          </p:nvPr>
        </p:nvSpPr>
        <p:spPr/>
        <p:txBody>
          <a:bodyPr/>
          <a:lstStyle>
            <a:lvl1pPr>
              <a:defRPr/>
            </a:lvl1pPr>
          </a:lstStyle>
          <a:p>
            <a:pPr>
              <a:defRPr/>
            </a:pPr>
            <a:fld id="{5A451882-8803-4E9B-BEC5-47EBC5BCF3E9}" type="datetimeFigureOut">
              <a:rPr lang="es-PY"/>
              <a:pPr>
                <a:defRPr/>
              </a:pPr>
              <a:t>15/01/2015</a:t>
            </a:fld>
            <a:endParaRPr lang="es-PY"/>
          </a:p>
        </p:txBody>
      </p:sp>
      <p:sp>
        <p:nvSpPr>
          <p:cNvPr id="3" name="2 Marcador de pie de página"/>
          <p:cNvSpPr>
            <a:spLocks noGrp="1"/>
          </p:cNvSpPr>
          <p:nvPr>
            <p:ph type="ftr" sz="quarter" idx="11"/>
          </p:nvPr>
        </p:nvSpPr>
        <p:spPr/>
        <p:txBody>
          <a:bodyPr/>
          <a:lstStyle>
            <a:lvl1pPr>
              <a:defRPr/>
            </a:lvl1pPr>
          </a:lstStyle>
          <a:p>
            <a:pPr>
              <a:defRPr/>
            </a:pPr>
            <a:endParaRPr lang="es-PY"/>
          </a:p>
        </p:txBody>
      </p:sp>
      <p:sp>
        <p:nvSpPr>
          <p:cNvPr id="4" name="22 Marcador de número de diapositiva"/>
          <p:cNvSpPr>
            <a:spLocks noGrp="1"/>
          </p:cNvSpPr>
          <p:nvPr>
            <p:ph type="sldNum" sz="quarter" idx="12"/>
          </p:nvPr>
        </p:nvSpPr>
        <p:spPr/>
        <p:txBody>
          <a:bodyPr/>
          <a:lstStyle>
            <a:lvl1pPr>
              <a:defRPr/>
            </a:lvl1pPr>
          </a:lstStyle>
          <a:p>
            <a:pPr>
              <a:defRPr/>
            </a:pPr>
            <a:fld id="{76B0DA8C-D5C1-4315-B09A-A17F3772D8C5}" type="slidenum">
              <a:rPr lang="es-PY"/>
              <a:pPr>
                <a:defRPr/>
              </a:pPr>
              <a:t>‹Nº›</a:t>
            </a:fld>
            <a:endParaRPr lang="es-PY"/>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lang="es-ES" smtClean="0"/>
              <a:t>Haga clic para modificar el estilo de título del patrón</a:t>
            </a:r>
            <a:endParaRPr lang="en-US"/>
          </a:p>
        </p:txBody>
      </p:sp>
      <p:sp>
        <p:nvSpPr>
          <p:cNvPr id="3" name="2 Marcador de texto"/>
          <p:cNvSpPr>
            <a:spLocks noGrp="1"/>
          </p:cNvSpPr>
          <p:nvPr>
            <p:ph type="body" idx="2"/>
          </p:nvPr>
        </p:nvSpPr>
        <p:spPr>
          <a:xfrm>
            <a:off x="1135856" y="367664"/>
            <a:ext cx="2438400" cy="5943600"/>
          </a:xfrm>
        </p:spPr>
        <p:txBody>
          <a:bodyPr/>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a:r>
              <a:rPr lang="es-ES" smtClean="0"/>
              <a:t>Haga clic para modificar el estilo de texto del patrón</a:t>
            </a:r>
          </a:p>
        </p:txBody>
      </p:sp>
      <p:sp>
        <p:nvSpPr>
          <p:cNvPr id="4" name="3 Marcador de contenido"/>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4 Marcador de fecha"/>
          <p:cNvSpPr>
            <a:spLocks noGrp="1"/>
          </p:cNvSpPr>
          <p:nvPr>
            <p:ph type="dt" sz="half" idx="10"/>
          </p:nvPr>
        </p:nvSpPr>
        <p:spPr>
          <a:xfrm>
            <a:off x="6278563" y="6556375"/>
            <a:ext cx="2133600" cy="301625"/>
          </a:xfrm>
        </p:spPr>
        <p:txBody>
          <a:bodyPr/>
          <a:lstStyle>
            <a:lvl1pPr>
              <a:defRPr sz="900"/>
            </a:lvl1pPr>
          </a:lstStyle>
          <a:p>
            <a:pPr>
              <a:defRPr/>
            </a:pPr>
            <a:fld id="{7C5FC42F-87B7-4612-978E-FD6EDDE09677}" type="datetimeFigureOut">
              <a:rPr lang="es-PY"/>
              <a:pPr>
                <a:defRPr/>
              </a:pPr>
              <a:t>15/01/2015</a:t>
            </a:fld>
            <a:endParaRPr lang="es-PY"/>
          </a:p>
        </p:txBody>
      </p:sp>
      <p:sp>
        <p:nvSpPr>
          <p:cNvPr id="6" name="5 Marcador de pie de página"/>
          <p:cNvSpPr>
            <a:spLocks noGrp="1"/>
          </p:cNvSpPr>
          <p:nvPr>
            <p:ph type="ftr" sz="quarter" idx="11"/>
          </p:nvPr>
        </p:nvSpPr>
        <p:spPr>
          <a:xfrm>
            <a:off x="1135063" y="6556375"/>
            <a:ext cx="5143500" cy="301625"/>
          </a:xfrm>
        </p:spPr>
        <p:txBody>
          <a:bodyPr/>
          <a:lstStyle>
            <a:lvl1pPr>
              <a:defRPr sz="900"/>
            </a:lvl1pPr>
          </a:lstStyle>
          <a:p>
            <a:pPr>
              <a:defRPr/>
            </a:pPr>
            <a:endParaRPr lang="es-PY"/>
          </a:p>
        </p:txBody>
      </p:sp>
      <p:sp>
        <p:nvSpPr>
          <p:cNvPr id="7" name="6 Marcador de número de diapositiva"/>
          <p:cNvSpPr>
            <a:spLocks noGrp="1"/>
          </p:cNvSpPr>
          <p:nvPr>
            <p:ph type="sldNum" sz="quarter" idx="12"/>
          </p:nvPr>
        </p:nvSpPr>
        <p:spPr>
          <a:xfrm>
            <a:off x="8410575" y="6556375"/>
            <a:ext cx="503238" cy="301625"/>
          </a:xfrm>
        </p:spPr>
        <p:txBody>
          <a:bodyPr/>
          <a:lstStyle>
            <a:lvl1pPr>
              <a:defRPr sz="900"/>
            </a:lvl1pPr>
          </a:lstStyle>
          <a:p>
            <a:pPr>
              <a:defRPr/>
            </a:pPr>
            <a:fld id="{77206940-B91D-474B-A959-FC07DC0FB415}" type="slidenum">
              <a:rPr lang="es-PY"/>
              <a:pPr>
                <a:defRPr/>
              </a:pPr>
              <a:t>‹Nº›</a:t>
            </a:fld>
            <a:endParaRPr lang="es-PY"/>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19456" y="150896"/>
            <a:ext cx="914400" cy="6400800"/>
          </a:xfrm>
        </p:spPr>
        <p:txBody>
          <a:bodyPr vert="vert270" anchor="b"/>
          <a:lstStyle>
            <a:lvl1pPr marL="0" algn="l">
              <a:buNone/>
              <a:defRPr sz="3000" b="0" cap="all" baseline="0"/>
            </a:lvl1pPr>
          </a:lstStyle>
          <a:p>
            <a:r>
              <a:rPr lang="es-ES" smtClean="0"/>
              <a:t>Haga clic para modificar el estilo de título del patrón</a:t>
            </a:r>
            <a:endParaRPr lang="en-US"/>
          </a:p>
        </p:txBody>
      </p:sp>
      <p:sp>
        <p:nvSpPr>
          <p:cNvPr id="3" name="2 Marcador de posición de imagen"/>
          <p:cNvSpPr>
            <a:spLocks noGrp="1"/>
          </p:cNvSpPr>
          <p:nvPr>
            <p:ph type="pic" idx="1"/>
          </p:nvPr>
        </p:nvSpPr>
        <p:spPr>
          <a:xfrm>
            <a:off x="1138237" y="373966"/>
            <a:ext cx="7333488" cy="5486400"/>
          </a:xfrm>
          <a:solidFill>
            <a:schemeClr val="bg2">
              <a:shade val="50000"/>
            </a:schemeClr>
          </a:solidFill>
        </p:spPr>
        <p:txBody>
          <a:bodyPr>
            <a:normAutofit/>
          </a:bodyPr>
          <a:lstStyle>
            <a:lvl1pPr marL="0" indent="0">
              <a:buNone/>
              <a:defRPr sz="3200"/>
            </a:lvl1pPr>
          </a:lstStyle>
          <a:p>
            <a:pPr lvl="0"/>
            <a:r>
              <a:rPr lang="es-ES" noProof="0" smtClean="0"/>
              <a:t>Haga clic en el icono para agregar una imagen</a:t>
            </a:r>
            <a:endParaRPr lang="en-US" noProof="0" dirty="0"/>
          </a:p>
        </p:txBody>
      </p:sp>
      <p:sp>
        <p:nvSpPr>
          <p:cNvPr id="4" name="3 Marcador de texto"/>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a:r>
              <a:rPr lang="es-ES" smtClean="0"/>
              <a:t>Haga clic para modificar el estilo de texto del patrón</a:t>
            </a:r>
          </a:p>
        </p:txBody>
      </p:sp>
      <p:sp>
        <p:nvSpPr>
          <p:cNvPr id="5" name="4 Marcador de fecha"/>
          <p:cNvSpPr>
            <a:spLocks noGrp="1"/>
          </p:cNvSpPr>
          <p:nvPr>
            <p:ph type="dt" sz="half" idx="10"/>
          </p:nvPr>
        </p:nvSpPr>
        <p:spPr>
          <a:xfrm>
            <a:off x="6108700" y="6556375"/>
            <a:ext cx="2101850" cy="301625"/>
          </a:xfrm>
        </p:spPr>
        <p:txBody>
          <a:bodyPr/>
          <a:lstStyle>
            <a:lvl1pPr>
              <a:defRPr sz="900"/>
            </a:lvl1pPr>
          </a:lstStyle>
          <a:p>
            <a:pPr>
              <a:defRPr/>
            </a:pPr>
            <a:fld id="{76809364-0EED-411E-9880-4D41E68637DD}" type="datetimeFigureOut">
              <a:rPr lang="es-PY"/>
              <a:pPr>
                <a:defRPr/>
              </a:pPr>
              <a:t>15/01/2015</a:t>
            </a:fld>
            <a:endParaRPr lang="es-PY"/>
          </a:p>
        </p:txBody>
      </p:sp>
      <p:sp>
        <p:nvSpPr>
          <p:cNvPr id="6" name="5 Marcador de pie de página"/>
          <p:cNvSpPr>
            <a:spLocks noGrp="1"/>
          </p:cNvSpPr>
          <p:nvPr>
            <p:ph type="ftr" sz="quarter" idx="11"/>
          </p:nvPr>
        </p:nvSpPr>
        <p:spPr>
          <a:xfrm>
            <a:off x="1169988" y="6557963"/>
            <a:ext cx="4948237" cy="301625"/>
          </a:xfrm>
        </p:spPr>
        <p:txBody>
          <a:bodyPr/>
          <a:lstStyle>
            <a:lvl1pPr>
              <a:defRPr sz="900"/>
            </a:lvl1pPr>
          </a:lstStyle>
          <a:p>
            <a:pPr>
              <a:defRPr/>
            </a:pPr>
            <a:endParaRPr lang="es-PY"/>
          </a:p>
        </p:txBody>
      </p:sp>
      <p:sp>
        <p:nvSpPr>
          <p:cNvPr id="7" name="6 Marcador de número de diapositiva"/>
          <p:cNvSpPr>
            <a:spLocks noGrp="1"/>
          </p:cNvSpPr>
          <p:nvPr>
            <p:ph type="sldNum" sz="quarter" idx="12"/>
          </p:nvPr>
        </p:nvSpPr>
        <p:spPr>
          <a:xfrm>
            <a:off x="8216900" y="6556375"/>
            <a:ext cx="366713" cy="301625"/>
          </a:xfrm>
        </p:spPr>
        <p:txBody>
          <a:bodyPr/>
          <a:lstStyle>
            <a:lvl1pPr algn="ctr">
              <a:defRPr sz="900"/>
            </a:lvl1pPr>
          </a:lstStyle>
          <a:p>
            <a:pPr>
              <a:defRPr/>
            </a:pPr>
            <a:fld id="{65E5E856-6285-4603-90C7-2B5CCC7B415A}" type="slidenum">
              <a:rPr lang="es-PY"/>
              <a:pPr>
                <a:defRPr/>
              </a:pPr>
              <a:t>‹Nº›</a:t>
            </a:fld>
            <a:endParaRPr lang="es-PY"/>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3D4A8"/>
            </a:gs>
            <a:gs pos="25000">
              <a:srgbClr val="21D6E0"/>
            </a:gs>
            <a:gs pos="75000">
              <a:srgbClr val="0087E6"/>
            </a:gs>
            <a:gs pos="100000">
              <a:srgbClr val="005CBF"/>
            </a:gs>
          </a:gsLst>
          <a:lin ang="5400000" scaled="0"/>
          <a:tileRect/>
        </a:gradFill>
        <a:effectLst/>
      </p:bgPr>
    </p:bg>
    <p:spTree>
      <p:nvGrpSpPr>
        <p:cNvPr id="1" name=""/>
        <p:cNvGrpSpPr/>
        <p:nvPr/>
      </p:nvGrpSpPr>
      <p:grpSpPr>
        <a:xfrm>
          <a:off x="0" y="0"/>
          <a:ext cx="0" cy="0"/>
          <a:chOff x="0" y="0"/>
          <a:chExt cx="0" cy="0"/>
        </a:xfrm>
      </p:grpSpPr>
      <p:sp>
        <p:nvSpPr>
          <p:cNvPr id="11" name="10 Triángulo rectángulo"/>
          <p:cNvSpPr/>
          <p:nvPr/>
        </p:nvSpPr>
        <p:spPr>
          <a:xfrm>
            <a:off x="6350" y="14288"/>
            <a:ext cx="9131300" cy="6837362"/>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cxnSp>
        <p:nvCxnSpPr>
          <p:cNvPr id="8" name="7 Conector recto"/>
          <p:cNvCxnSpPr/>
          <p:nvPr/>
        </p:nvCxnSpPr>
        <p:spPr>
          <a:xfrm>
            <a:off x="0" y="6350"/>
            <a:ext cx="9137650" cy="6845300"/>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8 Conector recto"/>
          <p:cNvCxnSpPr/>
          <p:nvPr/>
        </p:nvCxnSpPr>
        <p:spPr>
          <a:xfrm rot="10800000" flipV="1">
            <a:off x="6469063" y="4948238"/>
            <a:ext cx="2673350" cy="1900237"/>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21 Marcador de título"/>
          <p:cNvSpPr>
            <a:spLocks noGrp="1"/>
          </p:cNvSpPr>
          <p:nvPr>
            <p:ph type="title"/>
          </p:nvPr>
        </p:nvSpPr>
        <p:spPr>
          <a:xfrm>
            <a:off x="457200" y="268288"/>
            <a:ext cx="8229600" cy="1398587"/>
          </a:xfrm>
          <a:prstGeom prst="rect">
            <a:avLst/>
          </a:prstGeom>
        </p:spPr>
        <p:txBody>
          <a:bodyPr vert="horz" anchor="ctr">
            <a:normAutofit/>
          </a:bodyPr>
          <a:lstStyle/>
          <a:p>
            <a:r>
              <a:rPr lang="es-ES" smtClean="0"/>
              <a:t>Haga clic para modificar el estilo de título del patrón</a:t>
            </a:r>
            <a:endParaRPr lang="en-US"/>
          </a:p>
        </p:txBody>
      </p:sp>
      <p:sp>
        <p:nvSpPr>
          <p:cNvPr id="1030" name="12 Marcador de texto"/>
          <p:cNvSpPr>
            <a:spLocks noGrp="1"/>
          </p:cNvSpPr>
          <p:nvPr>
            <p:ph type="body" idx="1"/>
          </p:nvPr>
        </p:nvSpPr>
        <p:spPr bwMode="auto">
          <a:xfrm>
            <a:off x="457200" y="1882775"/>
            <a:ext cx="82296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smtClean="0"/>
          </a:p>
        </p:txBody>
      </p:sp>
      <p:sp>
        <p:nvSpPr>
          <p:cNvPr id="14" name="13 Marcador de fecha"/>
          <p:cNvSpPr>
            <a:spLocks noGrp="1"/>
          </p:cNvSpPr>
          <p:nvPr>
            <p:ph type="dt" sz="half" idx="2"/>
          </p:nvPr>
        </p:nvSpPr>
        <p:spPr>
          <a:xfrm>
            <a:off x="4791075" y="6481763"/>
            <a:ext cx="2133600" cy="301625"/>
          </a:xfrm>
          <a:prstGeom prst="rect">
            <a:avLst/>
          </a:prstGeom>
        </p:spPr>
        <p:txBody>
          <a:bodyPr vert="horz" anchor="b"/>
          <a:lstStyle>
            <a:lvl1pPr algn="l" eaLnBrk="1" latinLnBrk="0" hangingPunct="1">
              <a:defRPr kumimoji="0" sz="1000" b="0">
                <a:solidFill>
                  <a:schemeClr val="tx1"/>
                </a:solidFill>
              </a:defRPr>
            </a:lvl1pPr>
          </a:lstStyle>
          <a:p>
            <a:pPr>
              <a:defRPr/>
            </a:pPr>
            <a:fld id="{51FB1CF4-DC04-4E71-9071-459FFD901B07}" type="datetimeFigureOut">
              <a:rPr lang="es-PY"/>
              <a:pPr>
                <a:defRPr/>
              </a:pPr>
              <a:t>15/01/2015</a:t>
            </a:fld>
            <a:endParaRPr lang="es-PY"/>
          </a:p>
        </p:txBody>
      </p:sp>
      <p:sp>
        <p:nvSpPr>
          <p:cNvPr id="3" name="2 Marcador de pie de página"/>
          <p:cNvSpPr>
            <a:spLocks noGrp="1"/>
          </p:cNvSpPr>
          <p:nvPr>
            <p:ph type="ftr" sz="quarter" idx="3"/>
          </p:nvPr>
        </p:nvSpPr>
        <p:spPr>
          <a:xfrm>
            <a:off x="457200" y="6481763"/>
            <a:ext cx="4259263" cy="301625"/>
          </a:xfrm>
          <a:prstGeom prst="rect">
            <a:avLst/>
          </a:prstGeom>
        </p:spPr>
        <p:txBody>
          <a:bodyPr vert="horz" anchor="b"/>
          <a:lstStyle>
            <a:lvl1pPr algn="r" eaLnBrk="1" latinLnBrk="0" hangingPunct="1">
              <a:defRPr kumimoji="0" sz="1000">
                <a:solidFill>
                  <a:schemeClr val="tx1"/>
                </a:solidFill>
              </a:defRPr>
            </a:lvl1pPr>
          </a:lstStyle>
          <a:p>
            <a:pPr>
              <a:defRPr/>
            </a:pPr>
            <a:endParaRPr lang="es-PY"/>
          </a:p>
        </p:txBody>
      </p:sp>
      <p:sp>
        <p:nvSpPr>
          <p:cNvPr id="23" name="22 Marcador de número de diapositiva"/>
          <p:cNvSpPr>
            <a:spLocks noGrp="1"/>
          </p:cNvSpPr>
          <p:nvPr>
            <p:ph type="sldNum" sz="quarter" idx="4"/>
          </p:nvPr>
        </p:nvSpPr>
        <p:spPr>
          <a:xfrm>
            <a:off x="7589838" y="6481763"/>
            <a:ext cx="503237" cy="301625"/>
          </a:xfrm>
          <a:prstGeom prst="rect">
            <a:avLst/>
          </a:prstGeom>
        </p:spPr>
        <p:txBody>
          <a:bodyPr vert="horz" anchor="b"/>
          <a:lstStyle>
            <a:lvl1pPr algn="ctr" eaLnBrk="1" latinLnBrk="0" hangingPunct="1">
              <a:defRPr kumimoji="0" sz="1200">
                <a:solidFill>
                  <a:schemeClr val="tx1"/>
                </a:solidFill>
              </a:defRPr>
            </a:lvl1pPr>
          </a:lstStyle>
          <a:p>
            <a:pPr>
              <a:defRPr/>
            </a:pPr>
            <a:fld id="{FE90C2F2-E478-46D2-A43A-3D61AA819C12}" type="slidenum">
              <a:rPr lang="es-PY"/>
              <a:pPr>
                <a:defRPr/>
              </a:pPr>
              <a:t>‹Nº›</a:t>
            </a:fld>
            <a:endParaRPr lang="es-PY"/>
          </a:p>
        </p:txBody>
      </p:sp>
    </p:spTree>
  </p:cSld>
  <p:clrMap bg1="dk1" tx1="lt1" bg2="dk2" tx2="lt2" accent1="accent1" accent2="accent2" accent3="accent3" accent4="accent4" accent5="accent5" accent6="accent6" hlink="hlink" folHlink="folHlink"/>
  <p:sldLayoutIdLst>
    <p:sldLayoutId id="2147483858" r:id="rId1"/>
    <p:sldLayoutId id="2147483859" r:id="rId2"/>
    <p:sldLayoutId id="2147483860" r:id="rId3"/>
    <p:sldLayoutId id="2147483853" r:id="rId4"/>
    <p:sldLayoutId id="2147483861" r:id="rId5"/>
    <p:sldLayoutId id="2147483854" r:id="rId6"/>
    <p:sldLayoutId id="2147483855" r:id="rId7"/>
    <p:sldLayoutId id="2147483862" r:id="rId8"/>
    <p:sldLayoutId id="2147483863" r:id="rId9"/>
    <p:sldLayoutId id="2147483856" r:id="rId10"/>
    <p:sldLayoutId id="2147483857" r:id="rId11"/>
  </p:sldLayoutIdLst>
  <p:txStyles>
    <p:titleStyle>
      <a:lvl1pPr marL="484188" indent="-484188" algn="l" rtl="0" eaLnBrk="0" fontAlgn="base" hangingPunct="0">
        <a:spcBef>
          <a:spcPct val="0"/>
        </a:spcBef>
        <a:spcAft>
          <a:spcPct val="0"/>
        </a:spcAft>
        <a:defRPr sz="4200" kern="1200">
          <a:ln w="6350">
            <a:solidFill>
              <a:schemeClr val="accent1">
                <a:shade val="43000"/>
              </a:schemeClr>
            </a:solidFill>
          </a:ln>
          <a:solidFill>
            <a:srgbClr val="D96C89"/>
          </a:solidFill>
          <a:effectLst>
            <a:outerShdw blurRad="26000" dist="26000" dir="14500000" algn="tl" rotWithShape="0">
              <a:srgbClr val="000000">
                <a:alpha val="40000"/>
              </a:srgbClr>
            </a:outerShdw>
          </a:effectLst>
          <a:latin typeface="+mj-lt"/>
          <a:ea typeface="+mj-ea"/>
          <a:cs typeface="+mj-cs"/>
        </a:defRPr>
      </a:lvl1pPr>
      <a:lvl2pPr marL="484188" indent="-484188" algn="l" rtl="0" eaLnBrk="0" fontAlgn="base" hangingPunct="0">
        <a:spcBef>
          <a:spcPct val="0"/>
        </a:spcBef>
        <a:spcAft>
          <a:spcPct val="0"/>
        </a:spcAft>
        <a:defRPr sz="4200">
          <a:solidFill>
            <a:srgbClr val="D96C89"/>
          </a:solidFill>
          <a:latin typeface="Century Gothic" pitchFamily="34" charset="0"/>
        </a:defRPr>
      </a:lvl2pPr>
      <a:lvl3pPr marL="484188" indent="-484188" algn="l" rtl="0" eaLnBrk="0" fontAlgn="base" hangingPunct="0">
        <a:spcBef>
          <a:spcPct val="0"/>
        </a:spcBef>
        <a:spcAft>
          <a:spcPct val="0"/>
        </a:spcAft>
        <a:defRPr sz="4200">
          <a:solidFill>
            <a:srgbClr val="D96C89"/>
          </a:solidFill>
          <a:latin typeface="Century Gothic" pitchFamily="34" charset="0"/>
        </a:defRPr>
      </a:lvl3pPr>
      <a:lvl4pPr marL="484188" indent="-484188" algn="l" rtl="0" eaLnBrk="0" fontAlgn="base" hangingPunct="0">
        <a:spcBef>
          <a:spcPct val="0"/>
        </a:spcBef>
        <a:spcAft>
          <a:spcPct val="0"/>
        </a:spcAft>
        <a:defRPr sz="4200">
          <a:solidFill>
            <a:srgbClr val="D96C89"/>
          </a:solidFill>
          <a:latin typeface="Century Gothic" pitchFamily="34" charset="0"/>
        </a:defRPr>
      </a:lvl4pPr>
      <a:lvl5pPr marL="484188" indent="-484188" algn="l" rtl="0" eaLnBrk="0" fontAlgn="base" hangingPunct="0">
        <a:spcBef>
          <a:spcPct val="0"/>
        </a:spcBef>
        <a:spcAft>
          <a:spcPct val="0"/>
        </a:spcAft>
        <a:defRPr sz="4200">
          <a:solidFill>
            <a:srgbClr val="D96C89"/>
          </a:solidFill>
          <a:latin typeface="Century Gothic" pitchFamily="34" charset="0"/>
        </a:defRPr>
      </a:lvl5pPr>
      <a:lvl6pPr marL="941388" indent="-484188" algn="l" rtl="0" fontAlgn="base">
        <a:spcBef>
          <a:spcPct val="0"/>
        </a:spcBef>
        <a:spcAft>
          <a:spcPct val="0"/>
        </a:spcAft>
        <a:defRPr sz="4200">
          <a:solidFill>
            <a:srgbClr val="D96C89"/>
          </a:solidFill>
          <a:latin typeface="Century Gothic" pitchFamily="34" charset="0"/>
        </a:defRPr>
      </a:lvl6pPr>
      <a:lvl7pPr marL="1398588" indent="-484188" algn="l" rtl="0" fontAlgn="base">
        <a:spcBef>
          <a:spcPct val="0"/>
        </a:spcBef>
        <a:spcAft>
          <a:spcPct val="0"/>
        </a:spcAft>
        <a:defRPr sz="4200">
          <a:solidFill>
            <a:srgbClr val="D96C89"/>
          </a:solidFill>
          <a:latin typeface="Century Gothic" pitchFamily="34" charset="0"/>
        </a:defRPr>
      </a:lvl7pPr>
      <a:lvl8pPr marL="1855788" indent="-484188" algn="l" rtl="0" fontAlgn="base">
        <a:spcBef>
          <a:spcPct val="0"/>
        </a:spcBef>
        <a:spcAft>
          <a:spcPct val="0"/>
        </a:spcAft>
        <a:defRPr sz="4200">
          <a:solidFill>
            <a:srgbClr val="D96C89"/>
          </a:solidFill>
          <a:latin typeface="Century Gothic" pitchFamily="34" charset="0"/>
        </a:defRPr>
      </a:lvl8pPr>
      <a:lvl9pPr marL="2312988" indent="-484188" algn="l" rtl="0" fontAlgn="base">
        <a:spcBef>
          <a:spcPct val="0"/>
        </a:spcBef>
        <a:spcAft>
          <a:spcPct val="0"/>
        </a:spcAft>
        <a:defRPr sz="4200">
          <a:solidFill>
            <a:srgbClr val="D96C89"/>
          </a:solidFill>
          <a:latin typeface="Century Gothic" pitchFamily="34" charset="0"/>
        </a:defRPr>
      </a:lvl9pPr>
    </p:titleStyle>
    <p:bodyStyle>
      <a:lvl1pPr marL="447675" indent="-382588" algn="l" rtl="0" eaLnBrk="0" fontAlgn="base" hangingPunct="0">
        <a:spcBef>
          <a:spcPct val="20000"/>
        </a:spcBef>
        <a:spcAft>
          <a:spcPct val="0"/>
        </a:spcAft>
        <a:buClr>
          <a:schemeClr val="accent1"/>
        </a:buClr>
        <a:buSzPct val="80000"/>
        <a:buFont typeface="Wingdings 2" pitchFamily="18" charset="2"/>
        <a:buChar char=""/>
        <a:defRPr sz="3000" kern="1200">
          <a:solidFill>
            <a:schemeClr val="tx1"/>
          </a:solidFill>
          <a:latin typeface="+mn-lt"/>
          <a:ea typeface="+mn-ea"/>
          <a:cs typeface="+mn-cs"/>
        </a:defRPr>
      </a:lvl1pPr>
      <a:lvl2pPr marL="822325" indent="-285750" algn="l" rtl="0" eaLnBrk="0" fontAlgn="base" hangingPunct="0">
        <a:spcBef>
          <a:spcPct val="20000"/>
        </a:spcBef>
        <a:spcAft>
          <a:spcPct val="0"/>
        </a:spcAft>
        <a:buClr>
          <a:schemeClr val="accent1"/>
        </a:buClr>
        <a:buSzPct val="95000"/>
        <a:buFont typeface="Verdana" pitchFamily="34" charset="0"/>
        <a:buChar char="›"/>
        <a:defRPr sz="2600" kern="1200">
          <a:solidFill>
            <a:schemeClr val="tx1"/>
          </a:solidFill>
          <a:latin typeface="+mn-lt"/>
          <a:ea typeface="+mn-ea"/>
          <a:cs typeface="+mn-cs"/>
        </a:defRPr>
      </a:lvl2pPr>
      <a:lvl3pPr marL="1104900" indent="-228600" algn="l" rtl="0" eaLnBrk="0" fontAlgn="base" hangingPunct="0">
        <a:spcBef>
          <a:spcPct val="20000"/>
        </a:spcBef>
        <a:spcAft>
          <a:spcPct val="0"/>
        </a:spcAft>
        <a:buClr>
          <a:schemeClr val="accent1"/>
        </a:buClr>
        <a:buFont typeface="Wingdings 2" pitchFamily="18" charset="2"/>
        <a:buChar char=""/>
        <a:defRPr sz="2400" kern="1200">
          <a:solidFill>
            <a:schemeClr val="tx1"/>
          </a:solidFill>
          <a:latin typeface="+mn-lt"/>
          <a:ea typeface="+mn-ea"/>
          <a:cs typeface="+mn-cs"/>
        </a:defRPr>
      </a:lvl3pPr>
      <a:lvl4pPr marL="1371600" indent="-209550" algn="l" rtl="0" eaLnBrk="0" fontAlgn="base" hangingPunct="0">
        <a:spcBef>
          <a:spcPct val="20000"/>
        </a:spcBef>
        <a:spcAft>
          <a:spcPct val="0"/>
        </a:spcAft>
        <a:buClr>
          <a:schemeClr val="accent1"/>
        </a:buClr>
        <a:buFont typeface="Wingdings 2" pitchFamily="18" charset="2"/>
        <a:buChar char=""/>
        <a:defRPr sz="2000" kern="1200">
          <a:solidFill>
            <a:schemeClr val="tx1"/>
          </a:solidFill>
          <a:latin typeface="+mn-lt"/>
          <a:ea typeface="+mn-ea"/>
          <a:cs typeface="+mn-cs"/>
        </a:defRPr>
      </a:lvl4pPr>
      <a:lvl5pPr marL="1600200" indent="-209550" algn="l" rtl="0" eaLnBrk="0" fontAlgn="base" hangingPunct="0">
        <a:spcBef>
          <a:spcPct val="20000"/>
        </a:spcBef>
        <a:spcAft>
          <a:spcPct val="0"/>
        </a:spcAft>
        <a:buClr>
          <a:srgbClr val="CD91A0"/>
        </a:buClr>
        <a:buFont typeface="Wingdings 2" pitchFamily="18" charset="2"/>
        <a:buChar char=""/>
        <a:defRPr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gif"/><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071802" y="4500570"/>
            <a:ext cx="6072198" cy="2000264"/>
          </a:xfrm>
        </p:spPr>
        <p:txBody>
          <a:bodyPr>
            <a:normAutofit fontScale="90000"/>
          </a:bodyPr>
          <a:lstStyle/>
          <a:p>
            <a:pPr algn="ctr"/>
            <a:r>
              <a:rPr lang="es-ES" sz="4000" dirty="0" smtClean="0">
                <a:solidFill>
                  <a:srgbClr val="FF0000"/>
                </a:solidFill>
                <a:latin typeface="Britannic Bold" pitchFamily="34" charset="0"/>
              </a:rPr>
              <a:t>LA VOCACIÓN Y LA MISION DE LA FAMILIA EN LA IGLESIA Y EN EL MUNDO CONTEMPORANEO”</a:t>
            </a:r>
            <a:endParaRPr lang="es-ES" sz="4000" dirty="0">
              <a:solidFill>
                <a:srgbClr val="FF0000"/>
              </a:solidFill>
              <a:latin typeface="Britannic Bold" pitchFamily="34" charset="0"/>
            </a:endParaRPr>
          </a:p>
        </p:txBody>
      </p:sp>
      <p:sp>
        <p:nvSpPr>
          <p:cNvPr id="3" name="2 Marcador de texto"/>
          <p:cNvSpPr>
            <a:spLocks noGrp="1"/>
          </p:cNvSpPr>
          <p:nvPr>
            <p:ph type="body" idx="1"/>
          </p:nvPr>
        </p:nvSpPr>
        <p:spPr>
          <a:xfrm>
            <a:off x="0" y="0"/>
            <a:ext cx="9572660" cy="6072230"/>
          </a:xfrm>
        </p:spPr>
        <p:txBody>
          <a:bodyPr/>
          <a:lstStyle/>
          <a:p>
            <a:r>
              <a:rPr lang="es-ES" sz="3200" b="1" dirty="0" smtClean="0">
                <a:solidFill>
                  <a:srgbClr val="CC0066"/>
                </a:solidFill>
              </a:rPr>
              <a:t>SÍNODO DE LOS OBISPOS</a:t>
            </a:r>
          </a:p>
          <a:p>
            <a:r>
              <a:rPr lang="es-ES" sz="3200" b="1" dirty="0" smtClean="0">
                <a:solidFill>
                  <a:srgbClr val="CC0066"/>
                </a:solidFill>
              </a:rPr>
              <a:t>______________________________________               III ASAMBLEA GENERAL EXTRAORDINARIA</a:t>
            </a:r>
          </a:p>
          <a:p>
            <a:pPr algn="ctr"/>
            <a:endParaRPr lang="es-ES" sz="3200" b="1" i="1" dirty="0" smtClean="0">
              <a:solidFill>
                <a:srgbClr val="CC0066"/>
              </a:solidFill>
              <a:effectLst>
                <a:outerShdw blurRad="38100" dist="38100" dir="2700000" algn="tl">
                  <a:srgbClr val="000000">
                    <a:alpha val="43137"/>
                  </a:srgbClr>
                </a:outerShdw>
              </a:effectLst>
            </a:endParaRPr>
          </a:p>
          <a:p>
            <a:pPr algn="ctr"/>
            <a:r>
              <a:rPr lang="es-ES" sz="4800" b="1" i="1" dirty="0" smtClean="0">
                <a:solidFill>
                  <a:srgbClr val="CC0066"/>
                </a:solidFill>
                <a:effectLst>
                  <a:outerShdw blurRad="38100" dist="38100" dir="2700000" algn="tl">
                    <a:srgbClr val="000000">
                      <a:alpha val="43137"/>
                    </a:srgbClr>
                  </a:outerShdw>
                </a:effectLst>
              </a:rPr>
              <a:t>LINEAMIENTOS</a:t>
            </a:r>
            <a:endParaRPr lang="es-ES" sz="4800" dirty="0" smtClean="0">
              <a:solidFill>
                <a:srgbClr val="CC0066"/>
              </a:solidFill>
              <a:effectLst>
                <a:outerShdw blurRad="38100" dist="38100" dir="2700000" algn="tl">
                  <a:srgbClr val="000000">
                    <a:alpha val="43137"/>
                  </a:srgbClr>
                </a:outerShdw>
              </a:effectLst>
            </a:endParaRPr>
          </a:p>
          <a:p>
            <a:pPr algn="ctr"/>
            <a:r>
              <a:rPr lang="es-ES" sz="4400" dirty="0" smtClean="0">
                <a:solidFill>
                  <a:schemeClr val="bg1">
                    <a:lumMod val="95000"/>
                    <a:lumOff val="5000"/>
                  </a:schemeClr>
                </a:solidFill>
                <a:latin typeface="Algerian" pitchFamily="82" charset="0"/>
              </a:rPr>
              <a:t>III parte</a:t>
            </a:r>
            <a:endParaRPr lang="es-ES" sz="4400" dirty="0">
              <a:solidFill>
                <a:schemeClr val="bg1">
                  <a:lumMod val="95000"/>
                  <a:lumOff val="5000"/>
                </a:schemeClr>
              </a:solidFill>
              <a:latin typeface="Algerian" pitchFamily="82" charset="0"/>
            </a:endParaRPr>
          </a:p>
        </p:txBody>
      </p:sp>
      <p:pic>
        <p:nvPicPr>
          <p:cNvPr id="41986" name="Picture 2"/>
          <p:cNvPicPr>
            <a:picLocks noChangeAspect="1" noChangeArrowheads="1"/>
          </p:cNvPicPr>
          <p:nvPr/>
        </p:nvPicPr>
        <p:blipFill>
          <a:blip r:embed="rId2"/>
          <a:srcRect/>
          <a:stretch>
            <a:fillRect/>
          </a:stretch>
        </p:blipFill>
        <p:spPr bwMode="auto">
          <a:xfrm>
            <a:off x="0" y="3195982"/>
            <a:ext cx="2709894" cy="366201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texto"/>
          <p:cNvSpPr>
            <a:spLocks noGrp="1"/>
          </p:cNvSpPr>
          <p:nvPr>
            <p:ph type="body" idx="1"/>
          </p:nvPr>
        </p:nvSpPr>
        <p:spPr>
          <a:xfrm>
            <a:off x="357158" y="4214818"/>
            <a:ext cx="8143932" cy="2143140"/>
          </a:xfrm>
        </p:spPr>
        <p:txBody>
          <a:bodyPr/>
          <a:lstStyle/>
          <a:p>
            <a:r>
              <a:rPr lang="es-ES" sz="2800" b="1" dirty="0" smtClean="0">
                <a:solidFill>
                  <a:srgbClr val="FF0000"/>
                </a:solidFill>
              </a:rPr>
              <a:t>36. El matrimonio cristiano es una vocación que se acoge con una adecuada preparación en un itinerario de fe, con un discernimiento maduro, y no hay que considerarlo sólo como una tradición cultural o una exigencia social o jurídica</a:t>
            </a:r>
            <a:endParaRPr lang="es-ES" sz="2800" b="1" dirty="0">
              <a:solidFill>
                <a:srgbClr val="FF0000"/>
              </a:solidFill>
            </a:endParaRPr>
          </a:p>
        </p:txBody>
      </p:sp>
      <p:pic>
        <p:nvPicPr>
          <p:cNvPr id="32770" name="Picture 2"/>
          <p:cNvPicPr>
            <a:picLocks noChangeAspect="1" noChangeArrowheads="1"/>
          </p:cNvPicPr>
          <p:nvPr/>
        </p:nvPicPr>
        <p:blipFill>
          <a:blip r:embed="rId2"/>
          <a:srcRect/>
          <a:stretch>
            <a:fillRect/>
          </a:stretch>
        </p:blipFill>
        <p:spPr bwMode="auto">
          <a:xfrm>
            <a:off x="1785918" y="785794"/>
            <a:ext cx="4643470" cy="307882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271464"/>
            <a:ext cx="8143900" cy="4014792"/>
          </a:xfrm>
        </p:spPr>
        <p:txBody>
          <a:bodyPr>
            <a:noAutofit/>
          </a:bodyPr>
          <a:lstStyle/>
          <a:p>
            <a:r>
              <a:rPr lang="es-ES" sz="2800" dirty="0" smtClean="0">
                <a:solidFill>
                  <a:srgbClr val="FF0066"/>
                </a:solidFill>
              </a:rPr>
              <a:t>37. La necesidad de una renovación radical de la praxis pastoral a la luz del Evangelio de la familia, Por esto, se ha insistido en sobre la renovación de la formación de los presbíteros, los diáconos, los catequistas y los demás agentes pastorales, mediante una mayor implicación de las mismas familias.</a:t>
            </a:r>
            <a:br>
              <a:rPr lang="es-ES" sz="2800" dirty="0" smtClean="0">
                <a:solidFill>
                  <a:srgbClr val="FF0066"/>
                </a:solidFill>
              </a:rPr>
            </a:br>
            <a:endParaRPr lang="es-ES" sz="2800" dirty="0"/>
          </a:p>
        </p:txBody>
      </p:sp>
      <p:sp>
        <p:nvSpPr>
          <p:cNvPr id="3" name="2 Marcador de texto"/>
          <p:cNvSpPr>
            <a:spLocks noGrp="1"/>
          </p:cNvSpPr>
          <p:nvPr>
            <p:ph type="body" idx="1"/>
          </p:nvPr>
        </p:nvSpPr>
        <p:spPr>
          <a:xfrm>
            <a:off x="1285852" y="4143380"/>
            <a:ext cx="7143800" cy="2357454"/>
          </a:xfrm>
        </p:spPr>
        <p:txBody>
          <a:bodyPr/>
          <a:lstStyle/>
          <a:p>
            <a:endParaRPr lang="es-ES" dirty="0"/>
          </a:p>
        </p:txBody>
      </p:sp>
      <p:pic>
        <p:nvPicPr>
          <p:cNvPr id="31745" name="Picture 1"/>
          <p:cNvPicPr>
            <a:picLocks noChangeAspect="1" noChangeArrowheads="1"/>
          </p:cNvPicPr>
          <p:nvPr/>
        </p:nvPicPr>
        <p:blipFill>
          <a:blip r:embed="rId2"/>
          <a:srcRect/>
          <a:stretch>
            <a:fillRect/>
          </a:stretch>
        </p:blipFill>
        <p:spPr bwMode="auto">
          <a:xfrm>
            <a:off x="2643174" y="4001804"/>
            <a:ext cx="4292098" cy="285619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42910" y="271465"/>
            <a:ext cx="6977090" cy="514330"/>
          </a:xfrm>
        </p:spPr>
        <p:txBody>
          <a:bodyPr>
            <a:normAutofit fontScale="90000"/>
          </a:bodyPr>
          <a:lstStyle/>
          <a:p>
            <a:endParaRPr lang="es-ES" dirty="0"/>
          </a:p>
        </p:txBody>
      </p:sp>
      <p:sp>
        <p:nvSpPr>
          <p:cNvPr id="3" name="2 Marcador de texto"/>
          <p:cNvSpPr>
            <a:spLocks noGrp="1"/>
          </p:cNvSpPr>
          <p:nvPr>
            <p:ph type="body" idx="1"/>
          </p:nvPr>
        </p:nvSpPr>
        <p:spPr>
          <a:xfrm>
            <a:off x="0" y="500042"/>
            <a:ext cx="7929586" cy="2857520"/>
          </a:xfrm>
        </p:spPr>
        <p:txBody>
          <a:bodyPr/>
          <a:lstStyle/>
          <a:p>
            <a:r>
              <a:rPr lang="es-ES" sz="2800" b="1" dirty="0" smtClean="0">
                <a:solidFill>
                  <a:srgbClr val="FF0066"/>
                </a:solidFill>
              </a:rPr>
              <a:t>38. Una evangelización que denuncie con franqueza los condicionamientos culturales, sociales, políticos y económicos, como el espacio excesivo concedido a la lógica de mercado, que impiden una auténtica vida familiar, determinando discriminaciones, pobreza, exclusiones y violencia</a:t>
            </a:r>
            <a:r>
              <a:rPr lang="es-ES" sz="2400" b="1" dirty="0" smtClean="0">
                <a:solidFill>
                  <a:srgbClr val="FF0066"/>
                </a:solidFill>
              </a:rPr>
              <a:t>. </a:t>
            </a:r>
            <a:endParaRPr lang="es-ES" sz="2400" b="1" dirty="0">
              <a:solidFill>
                <a:srgbClr val="FF0066"/>
              </a:solidFill>
            </a:endParaRPr>
          </a:p>
        </p:txBody>
      </p:sp>
      <p:pic>
        <p:nvPicPr>
          <p:cNvPr id="30721" name="Picture 1"/>
          <p:cNvPicPr>
            <a:picLocks noChangeAspect="1" noChangeArrowheads="1"/>
          </p:cNvPicPr>
          <p:nvPr/>
        </p:nvPicPr>
        <p:blipFill>
          <a:blip r:embed="rId2"/>
          <a:srcRect/>
          <a:stretch>
            <a:fillRect/>
          </a:stretch>
        </p:blipFill>
        <p:spPr bwMode="auto">
          <a:xfrm>
            <a:off x="1857356" y="3718033"/>
            <a:ext cx="4929222" cy="313996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Guiar a los prometidos en el camino de preparación al matrimonio</a:t>
            </a:r>
            <a:br>
              <a:rPr lang="es-ES" dirty="0" smtClean="0"/>
            </a:br>
            <a:endParaRPr lang="es-ES" dirty="0"/>
          </a:p>
        </p:txBody>
      </p:sp>
      <p:sp>
        <p:nvSpPr>
          <p:cNvPr id="3" name="2 Marcador de texto"/>
          <p:cNvSpPr>
            <a:spLocks noGrp="1"/>
          </p:cNvSpPr>
          <p:nvPr>
            <p:ph type="body" idx="1"/>
          </p:nvPr>
        </p:nvSpPr>
        <p:spPr>
          <a:xfrm>
            <a:off x="0" y="1571612"/>
            <a:ext cx="8786842" cy="3743338"/>
          </a:xfrm>
        </p:spPr>
        <p:txBody>
          <a:bodyPr/>
          <a:lstStyle/>
          <a:p>
            <a:r>
              <a:rPr lang="es-ES" sz="2400" b="1" dirty="0" smtClean="0">
                <a:solidFill>
                  <a:srgbClr val="FF0066"/>
                </a:solidFill>
                <a:effectLst>
                  <a:outerShdw blurRad="38100" dist="38100" dir="2700000" algn="tl">
                    <a:srgbClr val="000000">
                      <a:alpha val="43137"/>
                    </a:srgbClr>
                  </a:outerShdw>
                </a:effectLst>
              </a:rPr>
              <a:t>39.La compleja realidad social y los desafíos que la familia está llamada a afrontar hoy, requieren un compromiso mayor de toda la comunidad cristiana para la preparación de los prometidos al matrimonio. Es preciso recordar la importancia de las virtudes. Entre éstas, la castidad resulta condición preciosa para el crecimiento genuino del amor interpersonal.</a:t>
            </a:r>
            <a:endParaRPr lang="es-ES" sz="2400" b="1" dirty="0">
              <a:solidFill>
                <a:srgbClr val="FF0066"/>
              </a:solidFill>
              <a:effectLst>
                <a:outerShdw blurRad="38100" dist="38100" dir="2700000" algn="tl">
                  <a:srgbClr val="000000">
                    <a:alpha val="43137"/>
                  </a:srgbClr>
                </a:outerShdw>
              </a:effectLst>
            </a:endParaRPr>
          </a:p>
        </p:txBody>
      </p:sp>
      <p:pic>
        <p:nvPicPr>
          <p:cNvPr id="29697" name="Picture 1"/>
          <p:cNvPicPr>
            <a:picLocks noChangeAspect="1" noChangeArrowheads="1"/>
          </p:cNvPicPr>
          <p:nvPr/>
        </p:nvPicPr>
        <p:blipFill>
          <a:blip r:embed="rId2"/>
          <a:srcRect/>
          <a:stretch>
            <a:fillRect/>
          </a:stretch>
        </p:blipFill>
        <p:spPr bwMode="auto">
          <a:xfrm>
            <a:off x="2143108" y="4500570"/>
            <a:ext cx="5149123" cy="235743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Acompañar en los primeros años de la vida matrimonial</a:t>
            </a:r>
            <a:br>
              <a:rPr lang="es-ES" dirty="0" smtClean="0"/>
            </a:br>
            <a:endParaRPr lang="es-ES" dirty="0"/>
          </a:p>
        </p:txBody>
      </p:sp>
      <p:sp>
        <p:nvSpPr>
          <p:cNvPr id="3" name="2 Marcador de texto"/>
          <p:cNvSpPr>
            <a:spLocks noGrp="1"/>
          </p:cNvSpPr>
          <p:nvPr>
            <p:ph type="body" idx="1"/>
          </p:nvPr>
        </p:nvSpPr>
        <p:spPr>
          <a:xfrm>
            <a:off x="381000" y="1571612"/>
            <a:ext cx="4191000" cy="5286388"/>
          </a:xfrm>
        </p:spPr>
        <p:txBody>
          <a:bodyPr/>
          <a:lstStyle/>
          <a:p>
            <a:r>
              <a:rPr lang="es-ES" sz="2400" b="1" dirty="0" smtClean="0">
                <a:solidFill>
                  <a:srgbClr val="FF0066"/>
                </a:solidFill>
                <a:effectLst>
                  <a:outerShdw blurRad="38100" dist="38100" dir="2700000" algn="tl">
                    <a:srgbClr val="000000">
                      <a:alpha val="43137"/>
                    </a:srgbClr>
                  </a:outerShdw>
                </a:effectLst>
              </a:rPr>
              <a:t>40. Los primeros años de matrimonio son un período vital y delicado durante el cual los cónyuges crecen en la conciencia de los desafíos y del significado del matrimonio. De aquí la exigencia de un acompañamiento pastoral que continúe después de la celebración del sacramento</a:t>
            </a:r>
            <a:endParaRPr lang="es-ES" sz="2400" b="1" dirty="0">
              <a:solidFill>
                <a:srgbClr val="FF0066"/>
              </a:solidFill>
              <a:effectLst>
                <a:outerShdw blurRad="38100" dist="38100" dir="2700000" algn="tl">
                  <a:srgbClr val="000000">
                    <a:alpha val="43137"/>
                  </a:srgbClr>
                </a:outerShdw>
              </a:effectLst>
            </a:endParaRPr>
          </a:p>
        </p:txBody>
      </p:sp>
      <p:pic>
        <p:nvPicPr>
          <p:cNvPr id="28673" name="Picture 1"/>
          <p:cNvPicPr>
            <a:picLocks noChangeAspect="1" noChangeArrowheads="1"/>
          </p:cNvPicPr>
          <p:nvPr/>
        </p:nvPicPr>
        <p:blipFill>
          <a:blip r:embed="rId2"/>
          <a:srcRect/>
          <a:stretch>
            <a:fillRect/>
          </a:stretch>
        </p:blipFill>
        <p:spPr bwMode="auto">
          <a:xfrm>
            <a:off x="5105638" y="3071810"/>
            <a:ext cx="3800250" cy="252889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Solicitud pastoral por quienes viven en el matrimonio civil o en convivencias.</a:t>
            </a:r>
            <a:br>
              <a:rPr lang="es-ES" dirty="0" smtClean="0"/>
            </a:br>
            <a:endParaRPr lang="es-ES" dirty="0"/>
          </a:p>
        </p:txBody>
      </p:sp>
      <p:sp>
        <p:nvSpPr>
          <p:cNvPr id="3" name="2 Marcador de texto"/>
          <p:cNvSpPr>
            <a:spLocks noGrp="1"/>
          </p:cNvSpPr>
          <p:nvPr>
            <p:ph type="body" idx="1"/>
          </p:nvPr>
        </p:nvSpPr>
        <p:spPr>
          <a:xfrm>
            <a:off x="0" y="1643050"/>
            <a:ext cx="6143636" cy="5214950"/>
          </a:xfrm>
        </p:spPr>
        <p:txBody>
          <a:bodyPr/>
          <a:lstStyle/>
          <a:p>
            <a:r>
              <a:rPr lang="es-ES" sz="2800" b="1" dirty="0" smtClean="0">
                <a:solidFill>
                  <a:srgbClr val="FF0066"/>
                </a:solidFill>
                <a:effectLst>
                  <a:outerShdw blurRad="38100" dist="38100" dir="2700000" algn="tl">
                    <a:srgbClr val="000000">
                      <a:alpha val="43137"/>
                    </a:srgbClr>
                  </a:outerShdw>
                </a:effectLst>
              </a:rPr>
              <a:t>41.El Sínodo anuncia y promueve el matrimonio cristiano, a la vez que alienta el discernimiento pastoral de las situaciones de tantas personas que ya no viven esta realidad. Es importante entrar en diálogo pastoral con ellas a fin de poner de relieve los elementos de su vida que puedan llevar a una mayor apertura al Evangelio del matrimonio en su plenitud</a:t>
            </a:r>
            <a:r>
              <a:rPr lang="es-ES" sz="2400" b="1" dirty="0" smtClean="0">
                <a:solidFill>
                  <a:srgbClr val="FF0066"/>
                </a:solidFill>
              </a:rPr>
              <a:t>.</a:t>
            </a:r>
            <a:endParaRPr lang="es-ES" sz="2400" b="1" dirty="0">
              <a:solidFill>
                <a:srgbClr val="FF0066"/>
              </a:solidFill>
            </a:endParaRPr>
          </a:p>
        </p:txBody>
      </p:sp>
      <p:pic>
        <p:nvPicPr>
          <p:cNvPr id="27651" name="Picture 3"/>
          <p:cNvPicPr>
            <a:picLocks noChangeAspect="1" noChangeArrowheads="1"/>
          </p:cNvPicPr>
          <p:nvPr/>
        </p:nvPicPr>
        <p:blipFill>
          <a:blip r:embed="rId2"/>
          <a:srcRect/>
          <a:stretch>
            <a:fillRect/>
          </a:stretch>
        </p:blipFill>
        <p:spPr bwMode="auto">
          <a:xfrm>
            <a:off x="6052849" y="3071810"/>
            <a:ext cx="3091151" cy="235745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texto"/>
          <p:cNvSpPr>
            <a:spLocks noGrp="1"/>
          </p:cNvSpPr>
          <p:nvPr>
            <p:ph type="body" idx="1"/>
          </p:nvPr>
        </p:nvSpPr>
        <p:spPr>
          <a:xfrm>
            <a:off x="0" y="1285860"/>
            <a:ext cx="8477248" cy="4152918"/>
          </a:xfrm>
        </p:spPr>
        <p:txBody>
          <a:bodyPr/>
          <a:lstStyle/>
          <a:p>
            <a:r>
              <a:rPr lang="es-ES" sz="2800" b="1" dirty="0" smtClean="0">
                <a:solidFill>
                  <a:srgbClr val="FF0066"/>
                </a:solidFill>
              </a:rPr>
              <a:t>42. Se observó también que en numerosos países un “creciente número de parejas conviven ad </a:t>
            </a:r>
            <a:r>
              <a:rPr lang="es-ES" sz="2800" b="1" dirty="0" err="1" smtClean="0">
                <a:solidFill>
                  <a:srgbClr val="FF0066"/>
                </a:solidFill>
              </a:rPr>
              <a:t>experimentum</a:t>
            </a:r>
            <a:r>
              <a:rPr lang="es-ES" sz="2800" b="1" dirty="0" smtClean="0">
                <a:solidFill>
                  <a:srgbClr val="FF0066"/>
                </a:solidFill>
              </a:rPr>
              <a:t>, sin matrimonio ni canónico, ni civil”</a:t>
            </a:r>
            <a:endParaRPr lang="es-ES" sz="2800" b="1" dirty="0">
              <a:solidFill>
                <a:srgbClr val="FF0066"/>
              </a:solidFill>
            </a:endParaRPr>
          </a:p>
        </p:txBody>
      </p:sp>
      <p:pic>
        <p:nvPicPr>
          <p:cNvPr id="4" name="Picture 1"/>
          <p:cNvPicPr>
            <a:picLocks noChangeAspect="1" noChangeArrowheads="1"/>
          </p:cNvPicPr>
          <p:nvPr/>
        </p:nvPicPr>
        <p:blipFill>
          <a:blip r:embed="rId2"/>
          <a:srcRect/>
          <a:stretch>
            <a:fillRect/>
          </a:stretch>
        </p:blipFill>
        <p:spPr bwMode="auto">
          <a:xfrm>
            <a:off x="2320728" y="4071942"/>
            <a:ext cx="4037222" cy="268658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429320" y="357166"/>
            <a:ext cx="2428892" cy="642942"/>
          </a:xfrm>
        </p:spPr>
        <p:txBody>
          <a:bodyPr>
            <a:normAutofit/>
          </a:bodyPr>
          <a:lstStyle/>
          <a:p>
            <a:endParaRPr lang="es-ES" dirty="0"/>
          </a:p>
        </p:txBody>
      </p:sp>
      <p:sp>
        <p:nvSpPr>
          <p:cNvPr id="3" name="2 Marcador de texto"/>
          <p:cNvSpPr>
            <a:spLocks noGrp="1"/>
          </p:cNvSpPr>
          <p:nvPr>
            <p:ph type="body" idx="1"/>
          </p:nvPr>
        </p:nvSpPr>
        <p:spPr>
          <a:xfrm>
            <a:off x="0" y="428604"/>
            <a:ext cx="6715140" cy="6215106"/>
          </a:xfrm>
        </p:spPr>
        <p:txBody>
          <a:bodyPr/>
          <a:lstStyle/>
          <a:p>
            <a:r>
              <a:rPr lang="es-ES" sz="2800" b="1" dirty="0" smtClean="0">
                <a:solidFill>
                  <a:srgbClr val="C00000"/>
                </a:solidFill>
                <a:effectLst>
                  <a:outerShdw blurRad="38100" dist="38100" dir="2700000" algn="tl">
                    <a:srgbClr val="000000">
                      <a:alpha val="43137"/>
                    </a:srgbClr>
                  </a:outerShdw>
                </a:effectLst>
              </a:rPr>
              <a:t>43. Es preciso afrontar todas estas situaciones de manera constructiva, tratando de transformarlas en oportunidad de camino hacia la plenitud del matrimonio y de la familia a la luz del Evangelio. </a:t>
            </a:r>
          </a:p>
          <a:p>
            <a:endParaRPr lang="es-ES" sz="2800" b="1" dirty="0" smtClean="0">
              <a:solidFill>
                <a:srgbClr val="C00000"/>
              </a:solidFill>
              <a:effectLst>
                <a:outerShdw blurRad="38100" dist="38100" dir="2700000" algn="tl">
                  <a:srgbClr val="000000">
                    <a:alpha val="43137"/>
                  </a:srgbClr>
                </a:outerShdw>
              </a:effectLst>
            </a:endParaRPr>
          </a:p>
          <a:p>
            <a:r>
              <a:rPr lang="es-ES" sz="2800" b="1" dirty="0" smtClean="0">
                <a:solidFill>
                  <a:srgbClr val="C00000"/>
                </a:solidFill>
                <a:effectLst>
                  <a:outerShdw blurRad="38100" dist="38100" dir="2700000" algn="tl">
                    <a:srgbClr val="000000">
                      <a:alpha val="43137"/>
                    </a:srgbClr>
                  </a:outerShdw>
                </a:effectLst>
              </a:rPr>
              <a:t>Se trata de acogerles y</a:t>
            </a:r>
          </a:p>
          <a:p>
            <a:r>
              <a:rPr lang="es-ES" sz="2800" b="1" dirty="0" smtClean="0">
                <a:solidFill>
                  <a:srgbClr val="C00000"/>
                </a:solidFill>
                <a:effectLst>
                  <a:outerShdw blurRad="38100" dist="38100" dir="2700000" algn="tl">
                    <a:srgbClr val="000000">
                      <a:alpha val="43137"/>
                    </a:srgbClr>
                  </a:outerShdw>
                </a:effectLst>
              </a:rPr>
              <a:t>acompañarles  con </a:t>
            </a:r>
          </a:p>
          <a:p>
            <a:r>
              <a:rPr lang="es-ES" sz="2800" b="1" dirty="0" smtClean="0">
                <a:solidFill>
                  <a:srgbClr val="C00000"/>
                </a:solidFill>
                <a:effectLst>
                  <a:outerShdw blurRad="38100" dist="38100" dir="2700000" algn="tl">
                    <a:srgbClr val="000000">
                      <a:alpha val="43137"/>
                    </a:srgbClr>
                  </a:outerShdw>
                </a:effectLst>
              </a:rPr>
              <a:t>paciencia y delicadeza</a:t>
            </a:r>
            <a:r>
              <a:rPr lang="es-ES" sz="2800" b="1" dirty="0" smtClean="0">
                <a:solidFill>
                  <a:srgbClr val="FF0066"/>
                </a:solidFill>
                <a:effectLst>
                  <a:outerShdw blurRad="38100" dist="38100" dir="2700000" algn="tl">
                    <a:srgbClr val="000000">
                      <a:alpha val="43137"/>
                    </a:srgbClr>
                  </a:outerShdw>
                </a:effectLst>
              </a:rPr>
              <a:t>.</a:t>
            </a:r>
            <a:endParaRPr lang="es-ES" sz="2800" dirty="0">
              <a:effectLst>
                <a:outerShdw blurRad="38100" dist="38100" dir="2700000" algn="tl">
                  <a:srgbClr val="000000">
                    <a:alpha val="43137"/>
                  </a:srgbClr>
                </a:outerShdw>
              </a:effectLst>
            </a:endParaRPr>
          </a:p>
        </p:txBody>
      </p:sp>
      <p:pic>
        <p:nvPicPr>
          <p:cNvPr id="25601" name="Picture 1"/>
          <p:cNvPicPr>
            <a:picLocks noChangeAspect="1" noChangeArrowheads="1"/>
          </p:cNvPicPr>
          <p:nvPr/>
        </p:nvPicPr>
        <p:blipFill>
          <a:blip r:embed="rId2"/>
          <a:srcRect/>
          <a:stretch>
            <a:fillRect/>
          </a:stretch>
        </p:blipFill>
        <p:spPr bwMode="auto">
          <a:xfrm>
            <a:off x="4714876" y="3571876"/>
            <a:ext cx="4079994" cy="307181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81000" y="271464"/>
            <a:ext cx="7262834" cy="2157404"/>
          </a:xfrm>
        </p:spPr>
        <p:txBody>
          <a:bodyPr>
            <a:normAutofit fontScale="90000"/>
          </a:bodyPr>
          <a:lstStyle/>
          <a:p>
            <a:r>
              <a:rPr lang="es-ES" dirty="0" smtClean="0"/>
              <a:t/>
            </a:r>
            <a:br>
              <a:rPr lang="es-ES" dirty="0" smtClean="0"/>
            </a:br>
            <a:r>
              <a:rPr lang="es-ES" dirty="0" smtClean="0"/>
              <a:t/>
            </a:r>
            <a:br>
              <a:rPr lang="es-ES" dirty="0" smtClean="0"/>
            </a:br>
            <a:r>
              <a:rPr lang="es-ES" dirty="0" smtClean="0"/>
              <a:t>Cuidar de las familias heridas (separados, divorciados no vueltos a casar, divorciados vueltos a casar, familias </a:t>
            </a:r>
            <a:r>
              <a:rPr lang="es-ES" dirty="0" err="1" smtClean="0"/>
              <a:t>monoparentales</a:t>
            </a:r>
            <a:r>
              <a:rPr lang="es-ES" dirty="0" smtClean="0"/>
              <a:t>)</a:t>
            </a:r>
            <a:br>
              <a:rPr lang="es-ES" dirty="0" smtClean="0"/>
            </a:br>
            <a:endParaRPr lang="es-ES" dirty="0"/>
          </a:p>
        </p:txBody>
      </p:sp>
      <p:sp>
        <p:nvSpPr>
          <p:cNvPr id="3" name="2 Marcador de texto"/>
          <p:cNvSpPr>
            <a:spLocks noGrp="1"/>
          </p:cNvSpPr>
          <p:nvPr>
            <p:ph type="body" idx="1"/>
          </p:nvPr>
        </p:nvSpPr>
        <p:spPr>
          <a:xfrm>
            <a:off x="0" y="2928934"/>
            <a:ext cx="5357818" cy="3929066"/>
          </a:xfrm>
        </p:spPr>
        <p:txBody>
          <a:bodyPr/>
          <a:lstStyle/>
          <a:p>
            <a:r>
              <a:rPr lang="es-ES" sz="2400" b="1" dirty="0" smtClean="0">
                <a:solidFill>
                  <a:srgbClr val="FF0066"/>
                </a:solidFill>
              </a:rPr>
              <a:t>44. Cuando los esposos experimentan problemas en sus relaciones, deben poder contar con la ayuda y el acompañamiento de la Iglesia. La pastoral de la caridad y la misericordia tratan de recuperar a las personas y las relaciones. </a:t>
            </a:r>
            <a:endParaRPr lang="es-ES" sz="2400" b="1" dirty="0">
              <a:solidFill>
                <a:srgbClr val="FF0066"/>
              </a:solidFill>
            </a:endParaRPr>
          </a:p>
        </p:txBody>
      </p:sp>
      <p:pic>
        <p:nvPicPr>
          <p:cNvPr id="24577" name="Picture 1"/>
          <p:cNvPicPr>
            <a:picLocks noChangeAspect="1" noChangeArrowheads="1"/>
          </p:cNvPicPr>
          <p:nvPr/>
        </p:nvPicPr>
        <p:blipFill>
          <a:blip r:embed="rId2"/>
          <a:srcRect/>
          <a:stretch>
            <a:fillRect/>
          </a:stretch>
        </p:blipFill>
        <p:spPr bwMode="auto">
          <a:xfrm>
            <a:off x="5615183" y="3429000"/>
            <a:ext cx="3528817" cy="264320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texto"/>
          <p:cNvSpPr>
            <a:spLocks noGrp="1"/>
          </p:cNvSpPr>
          <p:nvPr>
            <p:ph type="body" idx="1"/>
          </p:nvPr>
        </p:nvSpPr>
        <p:spPr>
          <a:xfrm>
            <a:off x="428596" y="3214686"/>
            <a:ext cx="8072494" cy="3643314"/>
          </a:xfrm>
        </p:spPr>
        <p:txBody>
          <a:bodyPr/>
          <a:lstStyle/>
          <a:p>
            <a:endParaRPr lang="es-ES" sz="2800" b="1" dirty="0" smtClean="0">
              <a:solidFill>
                <a:srgbClr val="FF0066"/>
              </a:solidFill>
            </a:endParaRPr>
          </a:p>
          <a:p>
            <a:r>
              <a:rPr lang="es-ES" sz="2800" b="1" dirty="0" smtClean="0">
                <a:solidFill>
                  <a:srgbClr val="FF0066"/>
                </a:solidFill>
                <a:effectLst>
                  <a:outerShdw blurRad="38100" dist="38100" dir="2700000" algn="tl">
                    <a:srgbClr val="000000">
                      <a:alpha val="43137"/>
                    </a:srgbClr>
                  </a:outerShdw>
                </a:effectLst>
              </a:rPr>
              <a:t>45. La necesidad de opciones pastorales valientes. Reconfirmando con fuerza la fidelidad al Evangelio de la familia y reconociendo que separación y divorcio siempre son una herida que provoca profundos sufrimientos para los cónyuges que los viven y para los hijos,</a:t>
            </a:r>
            <a:endParaRPr lang="es-ES" sz="2800" b="1" dirty="0">
              <a:solidFill>
                <a:srgbClr val="FF0066"/>
              </a:solidFill>
              <a:effectLst>
                <a:outerShdw blurRad="38100" dist="38100" dir="2700000" algn="tl">
                  <a:srgbClr val="000000">
                    <a:alpha val="43137"/>
                  </a:srgbClr>
                </a:outerShdw>
              </a:effectLst>
            </a:endParaRPr>
          </a:p>
        </p:txBody>
      </p:sp>
      <p:pic>
        <p:nvPicPr>
          <p:cNvPr id="23553" name="Picture 1"/>
          <p:cNvPicPr>
            <a:picLocks noChangeAspect="1" noChangeArrowheads="1"/>
          </p:cNvPicPr>
          <p:nvPr/>
        </p:nvPicPr>
        <p:blipFill>
          <a:blip r:embed="rId2"/>
          <a:srcRect/>
          <a:stretch>
            <a:fillRect/>
          </a:stretch>
        </p:blipFill>
        <p:spPr bwMode="auto">
          <a:xfrm>
            <a:off x="2357422" y="714355"/>
            <a:ext cx="4286280" cy="28523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LA CONFRONTACIÓN: Perspectivas Pastorales</a:t>
            </a:r>
            <a:endParaRPr lang="es-ES" dirty="0"/>
          </a:p>
        </p:txBody>
      </p:sp>
      <p:sp>
        <p:nvSpPr>
          <p:cNvPr id="3" name="2 Marcador de texto"/>
          <p:cNvSpPr>
            <a:spLocks noGrp="1"/>
          </p:cNvSpPr>
          <p:nvPr>
            <p:ph type="body" idx="1"/>
          </p:nvPr>
        </p:nvSpPr>
        <p:spPr>
          <a:xfrm>
            <a:off x="2143108" y="1785926"/>
            <a:ext cx="4786346" cy="2357454"/>
          </a:xfrm>
        </p:spPr>
        <p:txBody>
          <a:bodyPr/>
          <a:lstStyle/>
          <a:p>
            <a:endParaRPr lang="es-ES" dirty="0"/>
          </a:p>
        </p:txBody>
      </p:sp>
      <p:sp>
        <p:nvSpPr>
          <p:cNvPr id="4" name="3 Rectángulo"/>
          <p:cNvSpPr/>
          <p:nvPr/>
        </p:nvSpPr>
        <p:spPr>
          <a:xfrm>
            <a:off x="428596" y="1857364"/>
            <a:ext cx="6572296" cy="1754326"/>
          </a:xfrm>
          <a:prstGeom prst="rect">
            <a:avLst/>
          </a:prstGeom>
        </p:spPr>
        <p:txBody>
          <a:bodyPr wrap="square">
            <a:spAutoFit/>
          </a:bodyPr>
          <a:lstStyle/>
          <a:p>
            <a:r>
              <a:rPr lang="es-ES" sz="3600" b="1" dirty="0" smtClean="0">
                <a:solidFill>
                  <a:srgbClr val="002060"/>
                </a:solidFill>
              </a:rPr>
              <a:t>ANUNCIAR EL EVANGELIO DE LA FAMILIA HOY, EN LOS DIVERSOS CONTEXTOS</a:t>
            </a:r>
            <a:endParaRPr lang="es-ES" sz="3600" b="1" dirty="0">
              <a:solidFill>
                <a:srgbClr val="002060"/>
              </a:solidFill>
            </a:endParaRPr>
          </a:p>
        </p:txBody>
      </p:sp>
      <p:pic>
        <p:nvPicPr>
          <p:cNvPr id="6" name="Picture 1"/>
          <p:cNvPicPr>
            <a:picLocks noChangeAspect="1" noChangeArrowheads="1"/>
          </p:cNvPicPr>
          <p:nvPr/>
        </p:nvPicPr>
        <p:blipFill>
          <a:blip r:embed="rId2" cstate="print"/>
          <a:srcRect/>
          <a:stretch>
            <a:fillRect/>
          </a:stretch>
        </p:blipFill>
        <p:spPr bwMode="auto">
          <a:xfrm>
            <a:off x="3428992" y="4143380"/>
            <a:ext cx="2646673" cy="271462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14874" y="0"/>
            <a:ext cx="2547926" cy="1419249"/>
          </a:xfrm>
        </p:spPr>
        <p:txBody>
          <a:bodyPr/>
          <a:lstStyle/>
          <a:p>
            <a:endParaRPr lang="es-ES" dirty="0"/>
          </a:p>
        </p:txBody>
      </p:sp>
      <p:sp>
        <p:nvSpPr>
          <p:cNvPr id="3" name="2 Marcador de texto"/>
          <p:cNvSpPr>
            <a:spLocks noGrp="1"/>
          </p:cNvSpPr>
          <p:nvPr>
            <p:ph type="body" idx="1"/>
          </p:nvPr>
        </p:nvSpPr>
        <p:spPr>
          <a:xfrm>
            <a:off x="357158" y="357166"/>
            <a:ext cx="6243654" cy="3857652"/>
          </a:xfrm>
        </p:spPr>
        <p:txBody>
          <a:bodyPr/>
          <a:lstStyle/>
          <a:p>
            <a:r>
              <a:rPr lang="es-ES" sz="2400" b="1" dirty="0" smtClean="0">
                <a:solidFill>
                  <a:srgbClr val="FF0066"/>
                </a:solidFill>
              </a:rPr>
              <a:t> </a:t>
            </a:r>
            <a:r>
              <a:rPr lang="es-ES" sz="2800" b="1" dirty="0" smtClean="0">
                <a:solidFill>
                  <a:srgbClr val="FF0066"/>
                </a:solidFill>
                <a:effectLst>
                  <a:outerShdw blurRad="38100" dist="38100" dir="2700000" algn="tl">
                    <a:srgbClr val="000000">
                      <a:alpha val="43137"/>
                    </a:srgbClr>
                  </a:outerShdw>
                </a:effectLst>
              </a:rPr>
              <a:t>46. Ante todo, hay que escuchar a cada familia con respeto y amor, haciéndose compañeros de camino como Cristo con los discípulos en el camino de </a:t>
            </a:r>
            <a:r>
              <a:rPr lang="es-ES" sz="2800" b="1" dirty="0" err="1" smtClean="0">
                <a:solidFill>
                  <a:srgbClr val="FF0066"/>
                </a:solidFill>
                <a:effectLst>
                  <a:outerShdw blurRad="38100" dist="38100" dir="2700000" algn="tl">
                    <a:srgbClr val="000000">
                      <a:alpha val="43137"/>
                    </a:srgbClr>
                  </a:outerShdw>
                </a:effectLst>
              </a:rPr>
              <a:t>Emaús</a:t>
            </a:r>
            <a:r>
              <a:rPr lang="es-ES" sz="2800" b="1" dirty="0" smtClean="0">
                <a:solidFill>
                  <a:srgbClr val="FF0066"/>
                </a:solidFill>
                <a:effectLst>
                  <a:outerShdw blurRad="38100" dist="38100" dir="2700000" algn="tl">
                    <a:srgbClr val="000000">
                      <a:alpha val="43137"/>
                    </a:srgbClr>
                  </a:outerShdw>
                </a:effectLst>
              </a:rPr>
              <a:t>. </a:t>
            </a:r>
            <a:endParaRPr lang="es-ES" sz="2800" b="1" dirty="0">
              <a:solidFill>
                <a:srgbClr val="FF0066"/>
              </a:solidFill>
              <a:effectLst>
                <a:outerShdw blurRad="38100" dist="38100" dir="2700000" algn="tl">
                  <a:srgbClr val="000000">
                    <a:alpha val="43137"/>
                  </a:srgbClr>
                </a:outerShdw>
              </a:effectLst>
            </a:endParaRPr>
          </a:p>
        </p:txBody>
      </p:sp>
      <p:pic>
        <p:nvPicPr>
          <p:cNvPr id="22529" name="Picture 1"/>
          <p:cNvPicPr>
            <a:picLocks noChangeAspect="1" noChangeArrowheads="1"/>
          </p:cNvPicPr>
          <p:nvPr/>
        </p:nvPicPr>
        <p:blipFill>
          <a:blip r:embed="rId2"/>
          <a:srcRect/>
          <a:stretch>
            <a:fillRect/>
          </a:stretch>
        </p:blipFill>
        <p:spPr bwMode="auto">
          <a:xfrm>
            <a:off x="2357422" y="3071810"/>
            <a:ext cx="4000512" cy="350044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357158" y="428604"/>
            <a:ext cx="7143800" cy="3643338"/>
          </a:xfrm>
        </p:spPr>
        <p:txBody>
          <a:bodyPr/>
          <a:lstStyle/>
          <a:p>
            <a:r>
              <a:rPr lang="es-ES" sz="2400" b="1" dirty="0" smtClean="0">
                <a:solidFill>
                  <a:srgbClr val="FF0066"/>
                </a:solidFill>
              </a:rPr>
              <a:t>47. Un discernimiento particular es indispensable para acompañar pastoralmente a los separados, los divorciados, los abandonados. Hay que acoger y valorar especialmente el dolor de quienes han sufrido injustamente la separación, el divorcio o el abandono, o bien, se han visto obligados por los maltratos del cónyuge a romper la convivencia.</a:t>
            </a:r>
            <a:endParaRPr lang="es-ES" sz="2400" b="1" dirty="0">
              <a:solidFill>
                <a:srgbClr val="FF0066"/>
              </a:solidFill>
            </a:endParaRPr>
          </a:p>
        </p:txBody>
      </p:sp>
      <p:pic>
        <p:nvPicPr>
          <p:cNvPr id="21505" name="Picture 1"/>
          <p:cNvPicPr>
            <a:picLocks noChangeAspect="1" noChangeArrowheads="1"/>
          </p:cNvPicPr>
          <p:nvPr/>
        </p:nvPicPr>
        <p:blipFill>
          <a:blip r:embed="rId2"/>
          <a:srcRect/>
          <a:stretch>
            <a:fillRect/>
          </a:stretch>
        </p:blipFill>
        <p:spPr bwMode="auto">
          <a:xfrm>
            <a:off x="2428860" y="4087238"/>
            <a:ext cx="4310074" cy="277076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357158" y="428604"/>
            <a:ext cx="7572428" cy="2428892"/>
          </a:xfrm>
        </p:spPr>
        <p:txBody>
          <a:bodyPr/>
          <a:lstStyle/>
          <a:p>
            <a:r>
              <a:rPr lang="es-ES" sz="2800" b="1" dirty="0" smtClean="0">
                <a:solidFill>
                  <a:srgbClr val="FF0066"/>
                </a:solidFill>
                <a:effectLst>
                  <a:outerShdw blurRad="38100" dist="38100" dir="2700000" algn="tl">
                    <a:srgbClr val="000000">
                      <a:alpha val="43137"/>
                    </a:srgbClr>
                  </a:outerShdw>
                </a:effectLst>
              </a:rPr>
              <a:t>48. La necesidad de hacer más accesibles y ágiles, posiblemente totalmente gratuitos, los procedimientos para el reconocimiento de los casos de nulidad.</a:t>
            </a:r>
            <a:endParaRPr lang="es-ES" sz="2800" b="1" dirty="0">
              <a:solidFill>
                <a:srgbClr val="FF0066"/>
              </a:solidFill>
              <a:effectLst>
                <a:outerShdw blurRad="38100" dist="38100" dir="2700000" algn="tl">
                  <a:srgbClr val="000000">
                    <a:alpha val="43137"/>
                  </a:srgbClr>
                </a:outerShdw>
              </a:effectLst>
            </a:endParaRPr>
          </a:p>
        </p:txBody>
      </p:sp>
      <p:pic>
        <p:nvPicPr>
          <p:cNvPr id="20481" name="Picture 1"/>
          <p:cNvPicPr>
            <a:picLocks noChangeAspect="1" noChangeArrowheads="1"/>
          </p:cNvPicPr>
          <p:nvPr/>
        </p:nvPicPr>
        <p:blipFill>
          <a:blip r:embed="rId2"/>
          <a:srcRect/>
          <a:stretch>
            <a:fillRect/>
          </a:stretch>
        </p:blipFill>
        <p:spPr bwMode="auto">
          <a:xfrm>
            <a:off x="1428728" y="3714728"/>
            <a:ext cx="6286544" cy="314327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428596" y="571480"/>
            <a:ext cx="6858048" cy="2643206"/>
          </a:xfrm>
        </p:spPr>
        <p:txBody>
          <a:bodyPr/>
          <a:lstStyle/>
          <a:p>
            <a:r>
              <a:rPr lang="es-ES" sz="2800" b="1" dirty="0" smtClean="0">
                <a:solidFill>
                  <a:srgbClr val="FF0066"/>
                </a:solidFill>
                <a:effectLst>
                  <a:outerShdw blurRad="38100" dist="38100" dir="2700000" algn="tl">
                    <a:srgbClr val="000000">
                      <a:alpha val="43137"/>
                    </a:srgbClr>
                  </a:outerShdw>
                </a:effectLst>
              </a:rPr>
              <a:t>49. Acerca de las causas matrimoniales, la agilización del procedimiento —requerido por muchos— además de la preparación de suficientes agentes, clérigos y laicos con dedicación prioritaria,</a:t>
            </a:r>
            <a:endParaRPr lang="es-ES" sz="2800" b="1" dirty="0">
              <a:solidFill>
                <a:srgbClr val="FF0066"/>
              </a:solidFill>
              <a:effectLst>
                <a:outerShdw blurRad="38100" dist="38100" dir="2700000" algn="tl">
                  <a:srgbClr val="000000">
                    <a:alpha val="43137"/>
                  </a:srgbClr>
                </a:outerShdw>
              </a:effectLst>
            </a:endParaRPr>
          </a:p>
        </p:txBody>
      </p:sp>
      <p:pic>
        <p:nvPicPr>
          <p:cNvPr id="19457" name="Picture 1"/>
          <p:cNvPicPr>
            <a:picLocks noChangeAspect="1" noChangeArrowheads="1"/>
          </p:cNvPicPr>
          <p:nvPr/>
        </p:nvPicPr>
        <p:blipFill>
          <a:blip r:embed="rId2"/>
          <a:srcRect/>
          <a:stretch>
            <a:fillRect/>
          </a:stretch>
        </p:blipFill>
        <p:spPr bwMode="auto">
          <a:xfrm>
            <a:off x="1214414" y="3546125"/>
            <a:ext cx="6357982" cy="33118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texto"/>
          <p:cNvSpPr>
            <a:spLocks noGrp="1"/>
          </p:cNvSpPr>
          <p:nvPr>
            <p:ph type="body" idx="1"/>
          </p:nvPr>
        </p:nvSpPr>
        <p:spPr/>
        <p:txBody>
          <a:bodyPr/>
          <a:lstStyle/>
          <a:p>
            <a:endParaRPr lang="es-ES" dirty="0" smtClean="0"/>
          </a:p>
          <a:p>
            <a:endParaRPr lang="es-ES" dirty="0"/>
          </a:p>
        </p:txBody>
      </p:sp>
      <p:sp>
        <p:nvSpPr>
          <p:cNvPr id="4" name="3 Rectángulo"/>
          <p:cNvSpPr/>
          <p:nvPr/>
        </p:nvSpPr>
        <p:spPr>
          <a:xfrm>
            <a:off x="285720" y="642918"/>
            <a:ext cx="3786214" cy="5693866"/>
          </a:xfrm>
          <a:prstGeom prst="rect">
            <a:avLst/>
          </a:prstGeom>
        </p:spPr>
        <p:txBody>
          <a:bodyPr wrap="square">
            <a:spAutoFit/>
          </a:bodyPr>
          <a:lstStyle/>
          <a:p>
            <a:r>
              <a:rPr lang="es-ES" sz="2800" b="1" dirty="0" smtClean="0">
                <a:solidFill>
                  <a:srgbClr val="FF0066"/>
                </a:solidFill>
              </a:rPr>
              <a:t>50. Hay que alentar a las personas divorciadas que no se han vuelto a casar —que a menudo son testigos de la fidelidad matrimonial— a encontrar en la Eucaristía el alimento que las sostenga en su estado. </a:t>
            </a:r>
            <a:endParaRPr lang="es-ES" sz="2800" b="1" dirty="0">
              <a:solidFill>
                <a:srgbClr val="FF0066"/>
              </a:solidFill>
            </a:endParaRPr>
          </a:p>
        </p:txBody>
      </p:sp>
      <p:pic>
        <p:nvPicPr>
          <p:cNvPr id="18433" name="Picture 1"/>
          <p:cNvPicPr>
            <a:picLocks noChangeAspect="1" noChangeArrowheads="1"/>
          </p:cNvPicPr>
          <p:nvPr/>
        </p:nvPicPr>
        <p:blipFill>
          <a:blip r:embed="rId2"/>
          <a:srcRect/>
          <a:stretch>
            <a:fillRect/>
          </a:stretch>
        </p:blipFill>
        <p:spPr bwMode="auto">
          <a:xfrm>
            <a:off x="4143372" y="2500306"/>
            <a:ext cx="4740636" cy="314324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271464"/>
            <a:ext cx="6072198" cy="6157932"/>
          </a:xfrm>
        </p:spPr>
        <p:txBody>
          <a:bodyPr>
            <a:normAutofit fontScale="90000"/>
          </a:bodyPr>
          <a:lstStyle/>
          <a:p>
            <a:r>
              <a:rPr lang="es-ES" dirty="0" smtClean="0">
                <a:solidFill>
                  <a:srgbClr val="FF0066"/>
                </a:solidFill>
              </a:rPr>
              <a:t/>
            </a:r>
            <a:br>
              <a:rPr lang="es-ES" dirty="0" smtClean="0">
                <a:solidFill>
                  <a:srgbClr val="FF0066"/>
                </a:solidFill>
              </a:rPr>
            </a:br>
            <a:r>
              <a:rPr lang="es-ES" dirty="0" smtClean="0">
                <a:solidFill>
                  <a:srgbClr val="FF0066"/>
                </a:solidFill>
              </a:rPr>
              <a:t>51. Las situaciones de los divorciados vueltos a casar también exigen un atento discernimiento y un acompañamiento con gran respeto, evitando todo lenguaje y actitud que los haga sentir discriminados y promoviendo su participación en la vida de la comunidad. </a:t>
            </a:r>
            <a:br>
              <a:rPr lang="es-ES" dirty="0" smtClean="0">
                <a:solidFill>
                  <a:srgbClr val="FF0066"/>
                </a:solidFill>
              </a:rPr>
            </a:br>
            <a:endParaRPr lang="es-ES" dirty="0"/>
          </a:p>
        </p:txBody>
      </p:sp>
      <p:pic>
        <p:nvPicPr>
          <p:cNvPr id="17409" name="Picture 1"/>
          <p:cNvPicPr>
            <a:picLocks noChangeAspect="1" noChangeArrowheads="1"/>
          </p:cNvPicPr>
          <p:nvPr/>
        </p:nvPicPr>
        <p:blipFill>
          <a:blip r:embed="rId2"/>
          <a:srcRect/>
          <a:stretch>
            <a:fillRect/>
          </a:stretch>
        </p:blipFill>
        <p:spPr bwMode="auto">
          <a:xfrm>
            <a:off x="5809646" y="2493551"/>
            <a:ext cx="3334354" cy="249754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0" y="428604"/>
            <a:ext cx="7072362" cy="5143536"/>
          </a:xfrm>
        </p:spPr>
        <p:txBody>
          <a:bodyPr/>
          <a:lstStyle/>
          <a:p>
            <a:r>
              <a:rPr lang="es-ES" sz="2800" b="1" dirty="0" smtClean="0">
                <a:solidFill>
                  <a:srgbClr val="FF0066"/>
                </a:solidFill>
                <a:effectLst>
                  <a:outerShdw blurRad="38100" dist="38100" dir="2700000" algn="tl">
                    <a:srgbClr val="000000">
                      <a:alpha val="43137"/>
                    </a:srgbClr>
                  </a:outerShdw>
                </a:effectLst>
              </a:rPr>
              <a:t>52. Se reflexionó sobre la posibilidad de que los divorciados y vueltos a casar accediesen a los sacramentos de la Penitencia y la Eucaristía. Varios Padres sinodales insistieron en favor de la disciplina actual, en virtud de la relación constitutiva entre la participación en la Eucaristía y la comunión con la Iglesia y su enseñanza sobre el matrimonio indisoluble</a:t>
            </a:r>
            <a:r>
              <a:rPr lang="es-ES" sz="2400" b="1" dirty="0" smtClean="0">
                <a:solidFill>
                  <a:srgbClr val="FF0066"/>
                </a:solidFill>
              </a:rPr>
              <a:t>. </a:t>
            </a:r>
            <a:endParaRPr lang="es-ES" sz="2400" b="1" dirty="0">
              <a:solidFill>
                <a:srgbClr val="FF0066"/>
              </a:solidFill>
            </a:endParaRPr>
          </a:p>
        </p:txBody>
      </p:sp>
      <p:pic>
        <p:nvPicPr>
          <p:cNvPr id="16385" name="Picture 1"/>
          <p:cNvPicPr>
            <a:picLocks noChangeAspect="1" noChangeArrowheads="1"/>
          </p:cNvPicPr>
          <p:nvPr/>
        </p:nvPicPr>
        <p:blipFill>
          <a:blip r:embed="rId2"/>
          <a:srcRect/>
          <a:stretch>
            <a:fillRect/>
          </a:stretch>
        </p:blipFill>
        <p:spPr bwMode="auto">
          <a:xfrm>
            <a:off x="6217973" y="4214818"/>
            <a:ext cx="2926027" cy="234315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57158" y="357166"/>
            <a:ext cx="6357982" cy="3357586"/>
          </a:xfrm>
        </p:spPr>
        <p:txBody>
          <a:bodyPr>
            <a:normAutofit fontScale="90000"/>
          </a:bodyPr>
          <a:lstStyle/>
          <a:p>
            <a:r>
              <a:rPr lang="es-ES" dirty="0" smtClean="0">
                <a:solidFill>
                  <a:srgbClr val="FF0066"/>
                </a:solidFill>
              </a:rPr>
              <a:t/>
            </a:r>
            <a:br>
              <a:rPr lang="es-ES" dirty="0" smtClean="0">
                <a:solidFill>
                  <a:srgbClr val="FF0066"/>
                </a:solidFill>
              </a:rPr>
            </a:br>
            <a:r>
              <a:rPr lang="es-ES" dirty="0" smtClean="0">
                <a:solidFill>
                  <a:srgbClr val="FF0066"/>
                </a:solidFill>
              </a:rPr>
              <a:t>53. Algunos Padres sostuvieron que las personas divorciadas y vueltas a casar o convivientes pueden recurrir provechosamente a la comunión espiritual..</a:t>
            </a:r>
            <a:br>
              <a:rPr lang="es-ES" dirty="0" smtClean="0">
                <a:solidFill>
                  <a:srgbClr val="FF0066"/>
                </a:solidFill>
              </a:rPr>
            </a:br>
            <a:endParaRPr lang="es-ES" dirty="0"/>
          </a:p>
        </p:txBody>
      </p:sp>
      <p:sp>
        <p:nvSpPr>
          <p:cNvPr id="3" name="2 Marcador de texto"/>
          <p:cNvSpPr>
            <a:spLocks noGrp="1"/>
          </p:cNvSpPr>
          <p:nvPr>
            <p:ph type="body" idx="1"/>
          </p:nvPr>
        </p:nvSpPr>
        <p:spPr>
          <a:xfrm>
            <a:off x="5286380" y="3000348"/>
            <a:ext cx="4143372" cy="3857652"/>
          </a:xfrm>
        </p:spPr>
        <p:txBody>
          <a:bodyPr/>
          <a:lstStyle/>
          <a:p>
            <a:r>
              <a:rPr lang="es-ES" sz="3200" b="1" dirty="0" smtClean="0">
                <a:solidFill>
                  <a:srgbClr val="FF0066"/>
                </a:solidFill>
              </a:rPr>
              <a:t>Otros Padres se preguntaron </a:t>
            </a:r>
            <a:r>
              <a:rPr lang="es-ES" sz="3200" b="1" dirty="0" smtClean="0">
                <a:solidFill>
                  <a:srgbClr val="FF0066"/>
                </a:solidFill>
              </a:rPr>
              <a:t>¿porque </a:t>
            </a:r>
            <a:r>
              <a:rPr lang="es-ES" sz="3200" b="1" dirty="0" smtClean="0">
                <a:solidFill>
                  <a:srgbClr val="FF0066"/>
                </a:solidFill>
              </a:rPr>
              <a:t>entonces no pueden acceder a la comunión </a:t>
            </a:r>
            <a:r>
              <a:rPr lang="es-ES" sz="3200" b="1" dirty="0" smtClean="0">
                <a:solidFill>
                  <a:srgbClr val="FF0066"/>
                </a:solidFill>
              </a:rPr>
              <a:t>sacramental?</a:t>
            </a:r>
            <a:endParaRPr lang="es-ES" sz="3200" b="1" dirty="0">
              <a:solidFill>
                <a:srgbClr val="FF0066"/>
              </a:solidFill>
            </a:endParaRPr>
          </a:p>
        </p:txBody>
      </p:sp>
      <p:pic>
        <p:nvPicPr>
          <p:cNvPr id="15361" name="Picture 1"/>
          <p:cNvPicPr>
            <a:picLocks noChangeAspect="1" noChangeArrowheads="1"/>
          </p:cNvPicPr>
          <p:nvPr/>
        </p:nvPicPr>
        <p:blipFill>
          <a:blip r:embed="rId2"/>
          <a:srcRect/>
          <a:stretch>
            <a:fillRect/>
          </a:stretch>
        </p:blipFill>
        <p:spPr bwMode="auto">
          <a:xfrm>
            <a:off x="857224" y="4143380"/>
            <a:ext cx="3143272" cy="236655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dirty="0" smtClean="0">
                <a:solidFill>
                  <a:schemeClr val="tx2">
                    <a:lumMod val="75000"/>
                  </a:schemeClr>
                </a:solidFill>
              </a:rPr>
              <a:t>Comunión Espiritual</a:t>
            </a:r>
            <a:endParaRPr lang="es-ES" dirty="0"/>
          </a:p>
        </p:txBody>
      </p:sp>
      <p:sp>
        <p:nvSpPr>
          <p:cNvPr id="3" name="2 Marcador de texto"/>
          <p:cNvSpPr>
            <a:spLocks noGrp="1"/>
          </p:cNvSpPr>
          <p:nvPr>
            <p:ph type="body" idx="1"/>
          </p:nvPr>
        </p:nvSpPr>
        <p:spPr>
          <a:xfrm>
            <a:off x="500034" y="2071678"/>
            <a:ext cx="7786742" cy="3286148"/>
          </a:xfrm>
        </p:spPr>
        <p:txBody>
          <a:bodyPr/>
          <a:lstStyle/>
          <a:p>
            <a:pPr algn="ctr"/>
            <a:r>
              <a:rPr lang="es-ES" b="1" dirty="0" smtClean="0">
                <a:solidFill>
                  <a:srgbClr val="FF0000"/>
                </a:solidFill>
                <a:effectLst>
                  <a:outerShdw blurRad="38100" dist="38100" dir="2700000" algn="tl">
                    <a:srgbClr val="000000">
                      <a:alpha val="43137"/>
                    </a:srgbClr>
                  </a:outerShdw>
                </a:effectLst>
              </a:rPr>
              <a:t> Jesús, </a:t>
            </a:r>
          </a:p>
          <a:p>
            <a:pPr algn="ctr"/>
            <a:r>
              <a:rPr lang="es-ES" b="1" dirty="0" smtClean="0">
                <a:solidFill>
                  <a:srgbClr val="FF0000"/>
                </a:solidFill>
                <a:effectLst>
                  <a:outerShdw blurRad="38100" dist="38100" dir="2700000" algn="tl">
                    <a:srgbClr val="000000">
                      <a:alpha val="43137"/>
                    </a:srgbClr>
                  </a:outerShdw>
                </a:effectLst>
              </a:rPr>
              <a:t>Creo firmemente que éstas presente en el Santísimo Sacramento del altar. </a:t>
            </a:r>
          </a:p>
          <a:p>
            <a:pPr algn="ctr"/>
            <a:r>
              <a:rPr lang="es-ES" b="1" dirty="0" smtClean="0">
                <a:solidFill>
                  <a:srgbClr val="FF0000"/>
                </a:solidFill>
                <a:effectLst>
                  <a:outerShdw blurRad="38100" dist="38100" dir="2700000" algn="tl">
                    <a:srgbClr val="000000">
                      <a:alpha val="43137"/>
                    </a:srgbClr>
                  </a:outerShdw>
                </a:effectLst>
              </a:rPr>
              <a:t>Te amo sobre todas las cosas, deseo ardientemente unirme a Ti  y necesito Tú perdón.  </a:t>
            </a:r>
          </a:p>
          <a:p>
            <a:pPr algn="ctr"/>
            <a:r>
              <a:rPr lang="es-ES" b="1" dirty="0" smtClean="0">
                <a:solidFill>
                  <a:srgbClr val="FF0000"/>
                </a:solidFill>
                <a:effectLst>
                  <a:outerShdw blurRad="38100" dist="38100" dir="2700000" algn="tl">
                    <a:srgbClr val="000000">
                      <a:alpha val="43137"/>
                    </a:srgbClr>
                  </a:outerShdw>
                </a:effectLst>
              </a:rPr>
              <a:t>Ven ahora espiritualmente a mi corazón y llénalo con Tú paz y amor. </a:t>
            </a:r>
          </a:p>
          <a:p>
            <a:pPr algn="ctr"/>
            <a:r>
              <a:rPr lang="es-ES" b="1" dirty="0" smtClean="0">
                <a:solidFill>
                  <a:srgbClr val="FF0000"/>
                </a:solidFill>
                <a:effectLst>
                  <a:outerShdw blurRad="38100" dist="38100" dir="2700000" algn="tl">
                    <a:srgbClr val="000000">
                      <a:alpha val="43137"/>
                    </a:srgbClr>
                  </a:outerShdw>
                </a:effectLst>
              </a:rPr>
              <a:t>Tú presencia me sana.</a:t>
            </a:r>
          </a:p>
          <a:p>
            <a:pPr algn="ctr"/>
            <a:r>
              <a:rPr lang="es-ES" b="1" dirty="0" smtClean="0">
                <a:solidFill>
                  <a:srgbClr val="FF0000"/>
                </a:solidFill>
                <a:effectLst>
                  <a:outerShdw blurRad="38100" dist="38100" dir="2700000" algn="tl">
                    <a:srgbClr val="000000">
                      <a:alpha val="43137"/>
                    </a:srgbClr>
                  </a:outerShdw>
                </a:effectLst>
              </a:rPr>
              <a:t>Por eso te recibo y te entrego toda mi vida. </a:t>
            </a:r>
          </a:p>
          <a:p>
            <a:pPr algn="ctr"/>
            <a:r>
              <a:rPr lang="es-ES" b="1" dirty="0" smtClean="0">
                <a:solidFill>
                  <a:srgbClr val="FF0000"/>
                </a:solidFill>
                <a:effectLst>
                  <a:outerShdw blurRad="38100" dist="38100" dir="2700000" algn="tl">
                    <a:srgbClr val="000000">
                      <a:alpha val="43137"/>
                    </a:srgbClr>
                  </a:outerShdw>
                </a:effectLst>
              </a:rPr>
              <a:t>No permitas que me separe de Tí.</a:t>
            </a:r>
          </a:p>
          <a:p>
            <a:pPr algn="ctr"/>
            <a:r>
              <a:rPr lang="es-ES" b="1" dirty="0" smtClean="0">
                <a:solidFill>
                  <a:srgbClr val="FF0000"/>
                </a:solidFill>
                <a:effectLst>
                  <a:outerShdw blurRad="38100" dist="38100" dir="2700000" algn="tl">
                    <a:srgbClr val="000000">
                      <a:alpha val="43137"/>
                    </a:srgbClr>
                  </a:outerShdw>
                </a:effectLst>
              </a:rPr>
              <a:t> Amén. </a:t>
            </a:r>
          </a:p>
          <a:p>
            <a:pPr algn="ctr"/>
            <a:endParaRPr lang="es-ES" sz="1600" b="1" dirty="0" smtClean="0">
              <a:solidFill>
                <a:srgbClr val="FF0000"/>
              </a:solidFill>
              <a:effectLst>
                <a:outerShdw blurRad="38100" dist="38100" dir="2700000" algn="tl">
                  <a:srgbClr val="000000">
                    <a:alpha val="43137"/>
                  </a:srgbClr>
                </a:outerShdw>
              </a:effectLst>
            </a:endParaRPr>
          </a:p>
          <a:p>
            <a:endParaRPr lang="es-E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214290"/>
            <a:ext cx="7572396" cy="1419249"/>
          </a:xfrm>
        </p:spPr>
        <p:txBody>
          <a:bodyPr>
            <a:normAutofit fontScale="90000"/>
          </a:bodyPr>
          <a:lstStyle/>
          <a:p>
            <a:r>
              <a:rPr lang="es-ES" dirty="0" smtClean="0">
                <a:solidFill>
                  <a:srgbClr val="FF0066"/>
                </a:solidFill>
              </a:rPr>
              <a:t>54. Se hicieron referencia a menudo a las problemáticas relativas a los matrimonios mixtos.</a:t>
            </a:r>
            <a:endParaRPr lang="es-ES" dirty="0"/>
          </a:p>
        </p:txBody>
      </p:sp>
      <p:sp>
        <p:nvSpPr>
          <p:cNvPr id="3" name="2 Marcador de texto"/>
          <p:cNvSpPr>
            <a:spLocks noGrp="1"/>
          </p:cNvSpPr>
          <p:nvPr>
            <p:ph type="body" idx="1"/>
          </p:nvPr>
        </p:nvSpPr>
        <p:spPr>
          <a:xfrm>
            <a:off x="0" y="2214554"/>
            <a:ext cx="6215074" cy="3500462"/>
          </a:xfrm>
        </p:spPr>
        <p:txBody>
          <a:bodyPr/>
          <a:lstStyle/>
          <a:p>
            <a:r>
              <a:rPr lang="es-ES" sz="3200" b="1" dirty="0" smtClean="0">
                <a:solidFill>
                  <a:srgbClr val="FF0066"/>
                </a:solidFill>
              </a:rPr>
              <a:t>La diversidad de la disciplina matrimonial de las Iglesias ortodoxas en algunos contextos plantea problemas acerca de los cuales es necesario reflexionar en ámbito ecuménico. </a:t>
            </a:r>
            <a:endParaRPr lang="es-ES" sz="3200" b="1" dirty="0">
              <a:solidFill>
                <a:srgbClr val="FF0066"/>
              </a:solidFill>
            </a:endParaRPr>
          </a:p>
        </p:txBody>
      </p:sp>
      <p:pic>
        <p:nvPicPr>
          <p:cNvPr id="14337" name="Picture 1"/>
          <p:cNvPicPr>
            <a:picLocks noChangeAspect="1" noChangeArrowheads="1"/>
          </p:cNvPicPr>
          <p:nvPr/>
        </p:nvPicPr>
        <p:blipFill>
          <a:blip r:embed="rId2"/>
          <a:srcRect/>
          <a:stretch>
            <a:fillRect/>
          </a:stretch>
        </p:blipFill>
        <p:spPr bwMode="auto">
          <a:xfrm>
            <a:off x="6500826" y="2143116"/>
            <a:ext cx="2643174" cy="403675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643570" y="1071546"/>
            <a:ext cx="3286148" cy="3214710"/>
          </a:xfrm>
        </p:spPr>
        <p:txBody>
          <a:bodyPr>
            <a:normAutofit/>
          </a:bodyPr>
          <a:lstStyle/>
          <a:p>
            <a:pPr algn="ctr"/>
            <a:r>
              <a:rPr lang="es-ES" sz="4000" dirty="0" smtClean="0">
                <a:solidFill>
                  <a:srgbClr val="002060"/>
                </a:solidFill>
                <a:effectLst/>
              </a:rPr>
              <a:t>Comunión “Cum </a:t>
            </a:r>
            <a:r>
              <a:rPr lang="es-ES" sz="4000" dirty="0" err="1" smtClean="0">
                <a:solidFill>
                  <a:srgbClr val="002060"/>
                </a:solidFill>
                <a:effectLst/>
              </a:rPr>
              <a:t>Petro</a:t>
            </a:r>
            <a:r>
              <a:rPr lang="es-ES" sz="4000" dirty="0" smtClean="0">
                <a:solidFill>
                  <a:srgbClr val="002060"/>
                </a:solidFill>
                <a:effectLst/>
              </a:rPr>
              <a:t> et sub </a:t>
            </a:r>
            <a:r>
              <a:rPr lang="es-ES" sz="4000" dirty="0" err="1" smtClean="0">
                <a:solidFill>
                  <a:srgbClr val="002060"/>
                </a:solidFill>
                <a:effectLst/>
              </a:rPr>
              <a:t>Petro</a:t>
            </a:r>
            <a:r>
              <a:rPr lang="es-ES" sz="4000" dirty="0" smtClean="0">
                <a:solidFill>
                  <a:srgbClr val="002060"/>
                </a:solidFill>
                <a:effectLst/>
              </a:rPr>
              <a:t>”</a:t>
            </a:r>
            <a:endParaRPr lang="es-ES" sz="4000" dirty="0">
              <a:solidFill>
                <a:srgbClr val="002060"/>
              </a:solidFill>
              <a:effectLst/>
            </a:endParaRPr>
          </a:p>
        </p:txBody>
      </p:sp>
      <p:sp>
        <p:nvSpPr>
          <p:cNvPr id="3" name="2 Marcador de texto"/>
          <p:cNvSpPr>
            <a:spLocks noGrp="1"/>
          </p:cNvSpPr>
          <p:nvPr>
            <p:ph type="body" idx="1"/>
          </p:nvPr>
        </p:nvSpPr>
        <p:spPr>
          <a:xfrm>
            <a:off x="428596" y="285728"/>
            <a:ext cx="5214974" cy="4214842"/>
          </a:xfrm>
        </p:spPr>
        <p:txBody>
          <a:bodyPr/>
          <a:lstStyle/>
          <a:p>
            <a:r>
              <a:rPr lang="es-ES" sz="2800" b="1" dirty="0" smtClean="0">
                <a:solidFill>
                  <a:srgbClr val="FF0066"/>
                </a:solidFill>
                <a:effectLst>
                  <a:outerShdw blurRad="38100" dist="38100" dir="2700000" algn="tl">
                    <a:srgbClr val="000000">
                      <a:alpha val="43137"/>
                    </a:srgbClr>
                  </a:outerShdw>
                </a:effectLst>
              </a:rPr>
              <a:t>29. </a:t>
            </a:r>
            <a:r>
              <a:rPr lang="es-ES" sz="2800" b="1" dirty="0" smtClean="0">
                <a:solidFill>
                  <a:srgbClr val="CC0066"/>
                </a:solidFill>
              </a:rPr>
              <a:t>El anuncio del Evangelio de la Familia constituye una urgencia para la nueva Evangelización. La Iglesia esta llamada a darlo con ternura de madre y claridad de maestra. Ef. 4,15) En fidelidad a la Kenosis misericordiosa de CRISTO</a:t>
            </a:r>
            <a:r>
              <a:rPr lang="es-ES" sz="2800" dirty="0" smtClean="0">
                <a:solidFill>
                  <a:srgbClr val="CC0066"/>
                </a:solidFill>
              </a:rPr>
              <a:t>,</a:t>
            </a:r>
            <a:r>
              <a:rPr lang="es-ES" sz="3200" dirty="0" smtClean="0">
                <a:solidFill>
                  <a:srgbClr val="CC0066"/>
                </a:solidFill>
              </a:rPr>
              <a:t/>
            </a:r>
            <a:br>
              <a:rPr lang="es-ES" sz="3200" dirty="0" smtClean="0">
                <a:solidFill>
                  <a:srgbClr val="CC0066"/>
                </a:solidFill>
              </a:rPr>
            </a:br>
            <a:endParaRPr lang="es-ES" sz="3200" dirty="0" smtClean="0">
              <a:solidFill>
                <a:srgbClr val="CC0066"/>
              </a:solidFill>
            </a:endParaRPr>
          </a:p>
          <a:p>
            <a:endParaRPr lang="es-ES" sz="3600" b="1" dirty="0" smtClean="0">
              <a:solidFill>
                <a:srgbClr val="FF0066"/>
              </a:solidFill>
              <a:effectLst>
                <a:outerShdw blurRad="38100" dist="38100" dir="2700000" algn="tl">
                  <a:srgbClr val="000000">
                    <a:alpha val="43137"/>
                  </a:srgbClr>
                </a:outerShdw>
              </a:effectLst>
            </a:endParaRPr>
          </a:p>
          <a:p>
            <a:endParaRPr lang="es-ES" sz="3600" b="1" dirty="0" smtClean="0">
              <a:solidFill>
                <a:srgbClr val="FF0066"/>
              </a:solidFill>
              <a:effectLst>
                <a:outerShdw blurRad="38100" dist="38100" dir="2700000" algn="tl">
                  <a:srgbClr val="000000">
                    <a:alpha val="43137"/>
                  </a:srgbClr>
                </a:outerShdw>
              </a:effectLst>
            </a:endParaRPr>
          </a:p>
          <a:p>
            <a:endParaRPr lang="es-ES" sz="3600" b="1" dirty="0" smtClean="0">
              <a:solidFill>
                <a:srgbClr val="FF0066"/>
              </a:solidFill>
              <a:effectLst>
                <a:outerShdw blurRad="38100" dist="38100" dir="2700000" algn="tl">
                  <a:srgbClr val="000000">
                    <a:alpha val="43137"/>
                  </a:srgbClr>
                </a:outerShdw>
              </a:effectLst>
            </a:endParaRPr>
          </a:p>
          <a:p>
            <a:endParaRPr lang="es-ES" sz="3600" b="1" dirty="0">
              <a:effectLst>
                <a:outerShdw blurRad="38100" dist="38100" dir="2700000" algn="tl">
                  <a:srgbClr val="000000">
                    <a:alpha val="43137"/>
                  </a:srgbClr>
                </a:outerShdw>
              </a:effectLst>
            </a:endParaRPr>
          </a:p>
        </p:txBody>
      </p:sp>
      <p:pic>
        <p:nvPicPr>
          <p:cNvPr id="39937" name="Picture 1"/>
          <p:cNvPicPr>
            <a:picLocks noChangeAspect="1" noChangeArrowheads="1"/>
          </p:cNvPicPr>
          <p:nvPr/>
        </p:nvPicPr>
        <p:blipFill>
          <a:blip r:embed="rId2"/>
          <a:srcRect/>
          <a:stretch>
            <a:fillRect/>
          </a:stretch>
        </p:blipFill>
        <p:spPr bwMode="auto">
          <a:xfrm>
            <a:off x="3071802" y="4429125"/>
            <a:ext cx="5715000" cy="24288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La atención pastoral por las personas con orientación homosexual</a:t>
            </a:r>
            <a:br>
              <a:rPr lang="es-ES" dirty="0" smtClean="0"/>
            </a:br>
            <a:endParaRPr lang="es-ES" dirty="0"/>
          </a:p>
        </p:txBody>
      </p:sp>
      <p:sp>
        <p:nvSpPr>
          <p:cNvPr id="3" name="2 Marcador de texto"/>
          <p:cNvSpPr>
            <a:spLocks noGrp="1"/>
          </p:cNvSpPr>
          <p:nvPr>
            <p:ph type="body" idx="1"/>
          </p:nvPr>
        </p:nvSpPr>
        <p:spPr>
          <a:xfrm>
            <a:off x="0" y="1571612"/>
            <a:ext cx="5857884" cy="5286388"/>
          </a:xfrm>
        </p:spPr>
        <p:txBody>
          <a:bodyPr/>
          <a:lstStyle/>
          <a:p>
            <a:r>
              <a:rPr lang="es-ES" sz="2400" b="1" dirty="0" smtClean="0">
                <a:solidFill>
                  <a:srgbClr val="FF0066"/>
                </a:solidFill>
              </a:rPr>
              <a:t>55. Algunas familias viven la experiencia de tener en su seno personas con orientación homosexual. Al respecto, la Asamblea se interrogó sobre qué atención pastoral es oportuna frente a esta situación, refiriéndose a lo que enseña la Iglesia: «No existe ningún fundamento para asimilar o establecer analogías, ni siquiera remotas, entre las uniones homosexuales y el designio de Dios sobre el matrimonio y la familia»</a:t>
            </a:r>
            <a:endParaRPr lang="es-ES" sz="2400" b="1" dirty="0">
              <a:solidFill>
                <a:srgbClr val="FF0066"/>
              </a:solidFill>
            </a:endParaRPr>
          </a:p>
        </p:txBody>
      </p:sp>
      <p:pic>
        <p:nvPicPr>
          <p:cNvPr id="13313" name="Picture 1"/>
          <p:cNvPicPr>
            <a:picLocks noChangeAspect="1" noChangeArrowheads="1"/>
          </p:cNvPicPr>
          <p:nvPr/>
        </p:nvPicPr>
        <p:blipFill>
          <a:blip r:embed="rId2"/>
          <a:srcRect/>
          <a:stretch>
            <a:fillRect/>
          </a:stretch>
        </p:blipFill>
        <p:spPr bwMode="auto">
          <a:xfrm>
            <a:off x="5715492" y="4429132"/>
            <a:ext cx="3428507" cy="218123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texto"/>
          <p:cNvSpPr>
            <a:spLocks noGrp="1"/>
          </p:cNvSpPr>
          <p:nvPr>
            <p:ph type="body" idx="1"/>
          </p:nvPr>
        </p:nvSpPr>
        <p:spPr>
          <a:xfrm>
            <a:off x="0" y="0"/>
            <a:ext cx="8001024" cy="5857892"/>
          </a:xfrm>
        </p:spPr>
        <p:txBody>
          <a:bodyPr/>
          <a:lstStyle/>
          <a:p>
            <a:endParaRPr lang="es-ES" sz="2400" b="1" dirty="0" smtClean="0">
              <a:solidFill>
                <a:srgbClr val="FF0066"/>
              </a:solidFill>
            </a:endParaRPr>
          </a:p>
          <a:p>
            <a:r>
              <a:rPr lang="es-ES" sz="3200" b="1" dirty="0" smtClean="0">
                <a:solidFill>
                  <a:srgbClr val="FF0066"/>
                </a:solidFill>
              </a:rPr>
              <a:t>56. Es del todo inaceptable que los Pastores de la Iglesia sufran presiones en esta materia y que los organismos internacionales condicionen las ayudas financieras a los países pobres a la introducción de leyes que instituyan el “matrimonio” entre personas del mismo sexo.</a:t>
            </a:r>
          </a:p>
          <a:p>
            <a:r>
              <a:rPr lang="es-ES" sz="3200" b="1" dirty="0" smtClean="0">
                <a:solidFill>
                  <a:srgbClr val="FF0066"/>
                </a:solidFill>
              </a:rPr>
              <a:t> </a:t>
            </a:r>
          </a:p>
          <a:p>
            <a:endParaRPr lang="es-ES" sz="2400" b="1" dirty="0">
              <a:solidFill>
                <a:srgbClr val="FF0066"/>
              </a:solidFill>
            </a:endParaRPr>
          </a:p>
        </p:txBody>
      </p:sp>
      <p:pic>
        <p:nvPicPr>
          <p:cNvPr id="12289" name="Picture 1"/>
          <p:cNvPicPr>
            <a:picLocks noChangeAspect="1" noChangeArrowheads="1"/>
          </p:cNvPicPr>
          <p:nvPr/>
        </p:nvPicPr>
        <p:blipFill>
          <a:blip r:embed="rId2"/>
          <a:srcRect/>
          <a:stretch>
            <a:fillRect/>
          </a:stretch>
        </p:blipFill>
        <p:spPr bwMode="auto">
          <a:xfrm>
            <a:off x="3214678" y="4707254"/>
            <a:ext cx="3357554" cy="215074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85786" y="5857892"/>
            <a:ext cx="7643866" cy="1357322"/>
          </a:xfrm>
        </p:spPr>
        <p:txBody>
          <a:bodyPr>
            <a:normAutofit fontScale="90000"/>
          </a:bodyPr>
          <a:lstStyle/>
          <a:p>
            <a:pPr algn="ctr"/>
            <a:r>
              <a:rPr lang="es-ES" sz="5400" dirty="0" smtClean="0">
                <a:solidFill>
                  <a:srgbClr val="FF0000"/>
                </a:solidFill>
                <a:effectLst>
                  <a:outerShdw blurRad="38100" dist="38100" dir="2700000" algn="tl">
                    <a:srgbClr val="000000">
                      <a:alpha val="43137"/>
                    </a:srgbClr>
                  </a:outerShdw>
                </a:effectLst>
                <a:latin typeface="Bodoni MT Black" pitchFamily="18" charset="0"/>
              </a:rPr>
              <a:t>GRACIAS!!</a:t>
            </a:r>
            <a:r>
              <a:rPr lang="es-ES" sz="4000" dirty="0" smtClean="0">
                <a:solidFill>
                  <a:srgbClr val="FF0000"/>
                </a:solidFill>
                <a:effectLst>
                  <a:outerShdw blurRad="38100" dist="38100" dir="2700000" algn="tl">
                    <a:srgbClr val="000000">
                      <a:alpha val="43137"/>
                    </a:srgbClr>
                  </a:outerShdw>
                </a:effectLst>
                <a:latin typeface="Bodoni MT Black" pitchFamily="18" charset="0"/>
              </a:rPr>
              <a:t/>
            </a:r>
            <a:br>
              <a:rPr lang="es-ES" sz="4000" dirty="0" smtClean="0">
                <a:solidFill>
                  <a:srgbClr val="FF0000"/>
                </a:solidFill>
                <a:effectLst>
                  <a:outerShdw blurRad="38100" dist="38100" dir="2700000" algn="tl">
                    <a:srgbClr val="000000">
                      <a:alpha val="43137"/>
                    </a:srgbClr>
                  </a:outerShdw>
                </a:effectLst>
                <a:latin typeface="Bodoni MT Black" pitchFamily="18" charset="0"/>
              </a:rPr>
            </a:br>
            <a:endParaRPr lang="es-ES" sz="4000" dirty="0"/>
          </a:p>
        </p:txBody>
      </p:sp>
      <p:sp>
        <p:nvSpPr>
          <p:cNvPr id="3" name="2 Marcador de texto"/>
          <p:cNvSpPr>
            <a:spLocks noGrp="1"/>
          </p:cNvSpPr>
          <p:nvPr>
            <p:ph type="body" idx="1"/>
          </p:nvPr>
        </p:nvSpPr>
        <p:spPr>
          <a:xfrm>
            <a:off x="-3801750" y="1857364"/>
            <a:ext cx="3801750" cy="571504"/>
          </a:xfrm>
        </p:spPr>
        <p:txBody>
          <a:bodyPr/>
          <a:lstStyle/>
          <a:p>
            <a:endParaRPr lang="es-ES" dirty="0"/>
          </a:p>
        </p:txBody>
      </p:sp>
      <p:pic>
        <p:nvPicPr>
          <p:cNvPr id="2050" name="Picture 2"/>
          <p:cNvPicPr>
            <a:picLocks noChangeAspect="1" noChangeArrowheads="1"/>
          </p:cNvPicPr>
          <p:nvPr/>
        </p:nvPicPr>
        <p:blipFill>
          <a:blip r:embed="rId2"/>
          <a:srcRect/>
          <a:stretch>
            <a:fillRect/>
          </a:stretch>
        </p:blipFill>
        <p:spPr bwMode="auto">
          <a:xfrm>
            <a:off x="2428860" y="357166"/>
            <a:ext cx="4357718" cy="5498811"/>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71472" y="357166"/>
            <a:ext cx="4929254" cy="6500834"/>
          </a:xfrm>
        </p:spPr>
        <p:txBody>
          <a:bodyPr>
            <a:normAutofit/>
          </a:bodyPr>
          <a:lstStyle/>
          <a:p>
            <a:r>
              <a:rPr lang="es-ES" dirty="0" smtClean="0">
                <a:solidFill>
                  <a:srgbClr val="FF0000"/>
                </a:solidFill>
                <a:latin typeface="+mn-lt"/>
              </a:rPr>
              <a:t>30. </a:t>
            </a:r>
            <a:r>
              <a:rPr lang="es-ES" sz="2800" dirty="0" smtClean="0">
                <a:solidFill>
                  <a:srgbClr val="FF0000"/>
                </a:solidFill>
                <a:effectLst/>
                <a:latin typeface="+mn-lt"/>
              </a:rPr>
              <a:t>Evangelizar es responsabilidad de todo el pueblo de Dios.</a:t>
            </a:r>
            <a:br>
              <a:rPr lang="es-ES" sz="2800" dirty="0" smtClean="0">
                <a:solidFill>
                  <a:srgbClr val="FF0000"/>
                </a:solidFill>
                <a:effectLst/>
                <a:latin typeface="+mn-lt"/>
              </a:rPr>
            </a:br>
            <a:r>
              <a:rPr lang="es-ES" sz="2800" dirty="0" smtClean="0">
                <a:solidFill>
                  <a:srgbClr val="FF0000"/>
                </a:solidFill>
                <a:effectLst/>
                <a:latin typeface="+mn-lt"/>
              </a:rPr>
              <a:t>Sin el testimonio vivo y gozoso de los cónyuges y de las familias, Iglesias domésticas; el anuncio, aunque fuese correcto, corre el riesgo de ser incomprendido o de ahogarse en el mar de palabras que caracteriza a nuestra sociedad .</a:t>
            </a:r>
            <a:endParaRPr lang="es-ES" sz="2800" dirty="0">
              <a:solidFill>
                <a:srgbClr val="FF0000"/>
              </a:solidFill>
              <a:effectLst/>
              <a:latin typeface="+mn-lt"/>
            </a:endParaRPr>
          </a:p>
        </p:txBody>
      </p:sp>
      <p:sp>
        <p:nvSpPr>
          <p:cNvPr id="3" name="2 Marcador de texto"/>
          <p:cNvSpPr>
            <a:spLocks noGrp="1"/>
          </p:cNvSpPr>
          <p:nvPr>
            <p:ph type="body" idx="1"/>
          </p:nvPr>
        </p:nvSpPr>
        <p:spPr>
          <a:xfrm>
            <a:off x="-2714676" y="4929198"/>
            <a:ext cx="1714512" cy="1714512"/>
          </a:xfrm>
        </p:spPr>
        <p:txBody>
          <a:bodyPr/>
          <a:lstStyle/>
          <a:p>
            <a:endParaRPr lang="es-ES" dirty="0"/>
          </a:p>
        </p:txBody>
      </p:sp>
      <p:pic>
        <p:nvPicPr>
          <p:cNvPr id="38914" name="Picture 2"/>
          <p:cNvPicPr>
            <a:picLocks noChangeAspect="1" noChangeArrowheads="1"/>
          </p:cNvPicPr>
          <p:nvPr/>
        </p:nvPicPr>
        <p:blipFill>
          <a:blip r:embed="rId2"/>
          <a:srcRect/>
          <a:stretch>
            <a:fillRect/>
          </a:stretch>
        </p:blipFill>
        <p:spPr bwMode="auto">
          <a:xfrm>
            <a:off x="5643570" y="1928802"/>
            <a:ext cx="3269588" cy="399437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4714876" cy="3000372"/>
          </a:xfrm>
        </p:spPr>
        <p:txBody>
          <a:bodyPr>
            <a:normAutofit fontScale="90000"/>
          </a:bodyPr>
          <a:lstStyle/>
          <a:p>
            <a:r>
              <a:rPr lang="es-ES" sz="3200" dirty="0" smtClean="0">
                <a:solidFill>
                  <a:srgbClr val="CC0066"/>
                </a:solidFill>
              </a:rPr>
              <a:t>31</a:t>
            </a:r>
            <a:r>
              <a:rPr lang="es-ES" dirty="0" smtClean="0">
                <a:solidFill>
                  <a:srgbClr val="CC0066"/>
                </a:solidFill>
              </a:rPr>
              <a:t>. Es decisivo resaltar la primacía de la gracia y, por tanto, las posibilidades que el Espíritu dona en el sacramento.</a:t>
            </a:r>
            <a:endParaRPr lang="es-ES" dirty="0"/>
          </a:p>
        </p:txBody>
      </p:sp>
      <p:sp>
        <p:nvSpPr>
          <p:cNvPr id="3" name="2 Marcador de texto"/>
          <p:cNvSpPr>
            <a:spLocks noGrp="1"/>
          </p:cNvSpPr>
          <p:nvPr>
            <p:ph type="body" idx="1"/>
          </p:nvPr>
        </p:nvSpPr>
        <p:spPr>
          <a:xfrm>
            <a:off x="4857752" y="1714488"/>
            <a:ext cx="4000496" cy="4500594"/>
          </a:xfrm>
        </p:spPr>
        <p:txBody>
          <a:bodyPr/>
          <a:lstStyle/>
          <a:p>
            <a:r>
              <a:rPr lang="es-ES" sz="2800" b="1" dirty="0" smtClean="0">
                <a:solidFill>
                  <a:srgbClr val="CC0066"/>
                </a:solidFill>
              </a:rPr>
              <a:t>Se trata de hacer experimentar que el Evangelio de la familia es alegría que «llena el corazón y la vida entera», porque en Cristo somos «liberados del pecado, de la tristeza, del vacío interior, del aislamiento» </a:t>
            </a:r>
            <a:endParaRPr lang="es-ES" sz="2800" b="1" dirty="0">
              <a:solidFill>
                <a:srgbClr val="CC0066"/>
              </a:solidFill>
            </a:endParaRPr>
          </a:p>
        </p:txBody>
      </p:sp>
      <p:pic>
        <p:nvPicPr>
          <p:cNvPr id="4" name="Picture 6" descr="j0236249"/>
          <p:cNvPicPr>
            <a:picLocks noChangeAspect="1" noChangeArrowheads="1" noCrop="1"/>
          </p:cNvPicPr>
          <p:nvPr/>
        </p:nvPicPr>
        <p:blipFill>
          <a:blip r:embed="rId2"/>
          <a:srcRect/>
          <a:stretch>
            <a:fillRect/>
          </a:stretch>
        </p:blipFill>
        <p:spPr bwMode="auto">
          <a:xfrm>
            <a:off x="2857488" y="3000372"/>
            <a:ext cx="1981200" cy="1014413"/>
          </a:xfrm>
          <a:prstGeom prst="rect">
            <a:avLst/>
          </a:prstGeom>
          <a:noFill/>
          <a:ln w="9525">
            <a:noFill/>
            <a:miter lim="800000"/>
            <a:headEnd/>
            <a:tailEnd/>
          </a:ln>
        </p:spPr>
      </p:pic>
      <p:pic>
        <p:nvPicPr>
          <p:cNvPr id="37889" name="Picture 1"/>
          <p:cNvPicPr>
            <a:picLocks noChangeAspect="1" noChangeArrowheads="1"/>
          </p:cNvPicPr>
          <p:nvPr/>
        </p:nvPicPr>
        <p:blipFill>
          <a:blip r:embed="rId3"/>
          <a:srcRect/>
          <a:stretch>
            <a:fillRect/>
          </a:stretch>
        </p:blipFill>
        <p:spPr bwMode="auto">
          <a:xfrm>
            <a:off x="285720" y="3286124"/>
            <a:ext cx="2600728" cy="324767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dirty="0"/>
          </a:p>
        </p:txBody>
      </p:sp>
      <p:sp>
        <p:nvSpPr>
          <p:cNvPr id="3" name="2 Marcador de texto"/>
          <p:cNvSpPr>
            <a:spLocks noGrp="1"/>
          </p:cNvSpPr>
          <p:nvPr>
            <p:ph type="body" idx="1"/>
          </p:nvPr>
        </p:nvSpPr>
        <p:spPr>
          <a:xfrm>
            <a:off x="357158" y="714356"/>
            <a:ext cx="4357718" cy="5286412"/>
          </a:xfrm>
        </p:spPr>
        <p:txBody>
          <a:bodyPr/>
          <a:lstStyle/>
          <a:p>
            <a:r>
              <a:rPr lang="es-ES" sz="3200" b="1" dirty="0" smtClean="0">
                <a:solidFill>
                  <a:srgbClr val="FF0066"/>
                </a:solidFill>
              </a:rPr>
              <a:t>32. Esto exige a toda la Iglesia una conversión misionera: es necesario no quedarse en un anuncio meramente teórico y desvinculado de los problemas reales de las personas</a:t>
            </a:r>
            <a:endParaRPr lang="es-ES" sz="3200" b="1" dirty="0">
              <a:solidFill>
                <a:srgbClr val="FF0066"/>
              </a:solidFill>
            </a:endParaRPr>
          </a:p>
        </p:txBody>
      </p:sp>
      <p:pic>
        <p:nvPicPr>
          <p:cNvPr id="36866" name="Picture 2" descr="https://encrypted-tbn0.gstatic.com/images?q=tbn:ANd9GcQPNJ6nbrf7UFohvgJWR9RsfgEealIMHqO_hqepuIlKkFzWq-xj"/>
          <p:cNvPicPr>
            <a:picLocks noChangeAspect="1" noChangeArrowheads="1"/>
          </p:cNvPicPr>
          <p:nvPr/>
        </p:nvPicPr>
        <p:blipFill>
          <a:blip r:embed="rId2"/>
          <a:srcRect/>
          <a:stretch>
            <a:fillRect/>
          </a:stretch>
        </p:blipFill>
        <p:spPr bwMode="auto">
          <a:xfrm>
            <a:off x="4857752" y="2285992"/>
            <a:ext cx="3929090" cy="392909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flipH="1">
            <a:off x="4786314" y="1071546"/>
            <a:ext cx="4357686" cy="5429288"/>
          </a:xfrm>
        </p:spPr>
        <p:txBody>
          <a:bodyPr>
            <a:noAutofit/>
          </a:bodyPr>
          <a:lstStyle/>
          <a:p>
            <a:r>
              <a:rPr lang="es-ES" sz="2800" dirty="0" smtClean="0">
                <a:solidFill>
                  <a:srgbClr val="FF0066"/>
                </a:solidFill>
                <a:effectLst>
                  <a:outerShdw blurRad="38100" dist="38100" dir="2700000" algn="tl">
                    <a:srgbClr val="000000">
                      <a:alpha val="43137"/>
                    </a:srgbClr>
                  </a:outerShdw>
                </a:effectLst>
              </a:rPr>
              <a:t/>
            </a:r>
            <a:br>
              <a:rPr lang="es-ES" sz="2800" dirty="0" smtClean="0">
                <a:solidFill>
                  <a:srgbClr val="FF0066"/>
                </a:solidFill>
                <a:effectLst>
                  <a:outerShdw blurRad="38100" dist="38100" dir="2700000" algn="tl">
                    <a:srgbClr val="000000">
                      <a:alpha val="43137"/>
                    </a:srgbClr>
                  </a:outerShdw>
                </a:effectLst>
              </a:rPr>
            </a:br>
            <a:r>
              <a:rPr lang="es-ES" sz="2800" dirty="0" smtClean="0">
                <a:solidFill>
                  <a:srgbClr val="FF0066"/>
                </a:solidFill>
                <a:effectLst>
                  <a:outerShdw blurRad="38100" dist="38100" dir="2700000" algn="tl">
                    <a:srgbClr val="000000">
                      <a:alpha val="43137"/>
                    </a:srgbClr>
                  </a:outerShdw>
                </a:effectLst>
              </a:rPr>
              <a:t/>
            </a:r>
            <a:br>
              <a:rPr lang="es-ES" sz="2800" dirty="0" smtClean="0">
                <a:solidFill>
                  <a:srgbClr val="FF0066"/>
                </a:solidFill>
                <a:effectLst>
                  <a:outerShdw blurRad="38100" dist="38100" dir="2700000" algn="tl">
                    <a:srgbClr val="000000">
                      <a:alpha val="43137"/>
                    </a:srgbClr>
                  </a:outerShdw>
                </a:effectLst>
              </a:rPr>
            </a:br>
            <a:r>
              <a:rPr lang="es-ES" sz="2800" dirty="0" smtClean="0">
                <a:solidFill>
                  <a:srgbClr val="FF0066"/>
                </a:solidFill>
                <a:effectLst>
                  <a:outerShdw blurRad="38100" dist="38100" dir="2700000" algn="tl">
                    <a:srgbClr val="000000">
                      <a:alpha val="43137"/>
                    </a:srgbClr>
                  </a:outerShdw>
                </a:effectLst>
              </a:rPr>
              <a:t/>
            </a:r>
            <a:br>
              <a:rPr lang="es-ES" sz="2800" dirty="0" smtClean="0">
                <a:solidFill>
                  <a:srgbClr val="FF0066"/>
                </a:solidFill>
                <a:effectLst>
                  <a:outerShdw blurRad="38100" dist="38100" dir="2700000" algn="tl">
                    <a:srgbClr val="000000">
                      <a:alpha val="43137"/>
                    </a:srgbClr>
                  </a:outerShdw>
                </a:effectLst>
              </a:rPr>
            </a:br>
            <a:r>
              <a:rPr lang="es-ES" sz="2800" dirty="0" smtClean="0">
                <a:solidFill>
                  <a:srgbClr val="FF0066"/>
                </a:solidFill>
                <a:effectLst>
                  <a:outerShdw blurRad="38100" dist="38100" dir="2700000" algn="tl">
                    <a:srgbClr val="000000">
                      <a:alpha val="43137"/>
                    </a:srgbClr>
                  </a:outerShdw>
                </a:effectLst>
              </a:rPr>
              <a:t>El anuncio debe hacer experimentar que el Evangelio de la familia responde a las expectativas más profundas de la persona humana: a su dignidad y a la realización plena en la reciprocidad, en la comunión y en la fecundidad</a:t>
            </a:r>
            <a:r>
              <a:rPr lang="es-ES" sz="2800" dirty="0" smtClean="0">
                <a:solidFill>
                  <a:srgbClr val="FF0066"/>
                </a:solidFill>
              </a:rPr>
              <a:t>. </a:t>
            </a:r>
            <a:br>
              <a:rPr lang="es-ES" sz="2800" dirty="0" smtClean="0">
                <a:solidFill>
                  <a:srgbClr val="FF0066"/>
                </a:solidFill>
              </a:rPr>
            </a:br>
            <a:endParaRPr lang="es-ES" sz="2800" dirty="0"/>
          </a:p>
        </p:txBody>
      </p:sp>
      <p:sp>
        <p:nvSpPr>
          <p:cNvPr id="3" name="2 Marcador de texto"/>
          <p:cNvSpPr>
            <a:spLocks noGrp="1"/>
          </p:cNvSpPr>
          <p:nvPr>
            <p:ph type="body" idx="1"/>
          </p:nvPr>
        </p:nvSpPr>
        <p:spPr>
          <a:xfrm>
            <a:off x="-2571800" y="1643050"/>
            <a:ext cx="1500198" cy="2357454"/>
          </a:xfrm>
        </p:spPr>
        <p:txBody>
          <a:bodyPr/>
          <a:lstStyle/>
          <a:p>
            <a:endParaRPr lang="es-ES" dirty="0"/>
          </a:p>
        </p:txBody>
      </p:sp>
      <p:sp>
        <p:nvSpPr>
          <p:cNvPr id="4" name="3 Rectángulo"/>
          <p:cNvSpPr/>
          <p:nvPr/>
        </p:nvSpPr>
        <p:spPr>
          <a:xfrm>
            <a:off x="0" y="0"/>
            <a:ext cx="5214942" cy="1815882"/>
          </a:xfrm>
          <a:prstGeom prst="rect">
            <a:avLst/>
          </a:prstGeom>
        </p:spPr>
        <p:txBody>
          <a:bodyPr wrap="square">
            <a:spAutoFit/>
          </a:bodyPr>
          <a:lstStyle/>
          <a:p>
            <a:r>
              <a:rPr lang="es-ES" sz="2800" b="1" dirty="0" smtClean="0">
                <a:solidFill>
                  <a:srgbClr val="FF0066"/>
                </a:solidFill>
                <a:effectLst>
                  <a:outerShdw blurRad="38100" dist="38100" dir="2700000" algn="tl">
                    <a:srgbClr val="000000">
                      <a:alpha val="43137"/>
                    </a:srgbClr>
                  </a:outerShdw>
                </a:effectLst>
                <a:latin typeface="+mn-lt"/>
              </a:rPr>
              <a:t>33. Asimismo, se requiere la conversión del lenguaje a fin de que resulte efectivamente significativo. </a:t>
            </a:r>
            <a:endParaRPr lang="es-ES" sz="2800" b="1" dirty="0">
              <a:solidFill>
                <a:srgbClr val="FF0066"/>
              </a:solidFill>
              <a:latin typeface="+mn-lt"/>
            </a:endParaRPr>
          </a:p>
        </p:txBody>
      </p:sp>
      <p:pic>
        <p:nvPicPr>
          <p:cNvPr id="35842" name="Picture 2"/>
          <p:cNvPicPr>
            <a:picLocks noChangeAspect="1" noChangeArrowheads="1"/>
          </p:cNvPicPr>
          <p:nvPr/>
        </p:nvPicPr>
        <p:blipFill>
          <a:blip r:embed="rId2"/>
          <a:srcRect/>
          <a:stretch>
            <a:fillRect/>
          </a:stretch>
        </p:blipFill>
        <p:spPr bwMode="auto">
          <a:xfrm>
            <a:off x="500034" y="2324084"/>
            <a:ext cx="4000528" cy="400052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solidFill>
                  <a:srgbClr val="FF0066"/>
                </a:solidFill>
              </a:rPr>
              <a:t>34. La Palabra de Dios es fuente de vida y espiritualidad para la familia</a:t>
            </a:r>
            <a:endParaRPr lang="es-ES" dirty="0"/>
          </a:p>
        </p:txBody>
      </p:sp>
      <p:sp>
        <p:nvSpPr>
          <p:cNvPr id="3" name="2 Marcador de texto"/>
          <p:cNvSpPr>
            <a:spLocks noGrp="1"/>
          </p:cNvSpPr>
          <p:nvPr>
            <p:ph type="body" idx="1"/>
          </p:nvPr>
        </p:nvSpPr>
        <p:spPr>
          <a:xfrm>
            <a:off x="500034" y="1571612"/>
            <a:ext cx="7715304" cy="2500330"/>
          </a:xfrm>
        </p:spPr>
        <p:txBody>
          <a:bodyPr/>
          <a:lstStyle/>
          <a:p>
            <a:r>
              <a:rPr lang="es-ES" sz="2800" b="1" dirty="0" smtClean="0">
                <a:solidFill>
                  <a:srgbClr val="FF0066"/>
                </a:solidFill>
              </a:rPr>
              <a:t>Toda la pastoral familiar deberá dejarse modelar interiormente y formar a los miembros de la Iglesia doméstica mediante la lectura orante y eclesial de la Sagrada Escritura. </a:t>
            </a:r>
          </a:p>
          <a:p>
            <a:endParaRPr lang="es-ES" dirty="0"/>
          </a:p>
        </p:txBody>
      </p:sp>
      <p:pic>
        <p:nvPicPr>
          <p:cNvPr id="4" name="Picture 1"/>
          <p:cNvPicPr>
            <a:picLocks noChangeAspect="1" noChangeArrowheads="1"/>
          </p:cNvPicPr>
          <p:nvPr/>
        </p:nvPicPr>
        <p:blipFill>
          <a:blip r:embed="rId2"/>
          <a:srcRect/>
          <a:stretch>
            <a:fillRect/>
          </a:stretch>
        </p:blipFill>
        <p:spPr bwMode="auto">
          <a:xfrm>
            <a:off x="2143108" y="4000480"/>
            <a:ext cx="5349138" cy="285752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14282" y="271464"/>
            <a:ext cx="7405718" cy="2871784"/>
          </a:xfrm>
        </p:spPr>
        <p:txBody>
          <a:bodyPr>
            <a:normAutofit fontScale="90000"/>
          </a:bodyPr>
          <a:lstStyle/>
          <a:p>
            <a:r>
              <a:rPr lang="es-ES" dirty="0" smtClean="0">
                <a:solidFill>
                  <a:srgbClr val="FF0066"/>
                </a:solidFill>
              </a:rPr>
              <a:t>35. Dar un enfoque más positivo respecto a las riquezas de las diferentes experiencias religiosas, sin acallar las dificultades. </a:t>
            </a:r>
            <a:br>
              <a:rPr lang="es-ES" dirty="0" smtClean="0">
                <a:solidFill>
                  <a:srgbClr val="FF0066"/>
                </a:solidFill>
              </a:rPr>
            </a:br>
            <a:endParaRPr lang="es-ES" dirty="0"/>
          </a:p>
        </p:txBody>
      </p:sp>
      <p:pic>
        <p:nvPicPr>
          <p:cNvPr id="33793" name="Picture 1"/>
          <p:cNvPicPr>
            <a:picLocks noChangeAspect="1" noChangeArrowheads="1"/>
          </p:cNvPicPr>
          <p:nvPr/>
        </p:nvPicPr>
        <p:blipFill>
          <a:blip r:embed="rId2"/>
          <a:srcRect/>
          <a:stretch>
            <a:fillRect/>
          </a:stretch>
        </p:blipFill>
        <p:spPr bwMode="auto">
          <a:xfrm>
            <a:off x="1921413" y="3357562"/>
            <a:ext cx="5260221" cy="350043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ío">
  <a:themeElements>
    <a:clrScheme name="Opulento">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Brío">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Brío">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5443</TotalTime>
  <Words>1242</Words>
  <Application>Microsoft Office PowerPoint</Application>
  <PresentationFormat>Presentación en pantalla (4:3)</PresentationFormat>
  <Paragraphs>66</Paragraphs>
  <Slides>32</Slides>
  <Notes>0</Notes>
  <HiddenSlides>0</HiddenSlides>
  <MMClips>0</MMClips>
  <ScaleCrop>false</ScaleCrop>
  <HeadingPairs>
    <vt:vector size="4" baseType="variant">
      <vt:variant>
        <vt:lpstr>Tema</vt:lpstr>
      </vt:variant>
      <vt:variant>
        <vt:i4>1</vt:i4>
      </vt:variant>
      <vt:variant>
        <vt:lpstr>Títulos de diapositiva</vt:lpstr>
      </vt:variant>
      <vt:variant>
        <vt:i4>32</vt:i4>
      </vt:variant>
    </vt:vector>
  </HeadingPairs>
  <TitlesOfParts>
    <vt:vector size="33" baseType="lpstr">
      <vt:lpstr>Brío</vt:lpstr>
      <vt:lpstr>LA VOCACIÓN Y LA MISION DE LA FAMILIA EN LA IGLESIA Y EN EL MUNDO CONTEMPORANEO”</vt:lpstr>
      <vt:lpstr>LA CONFRONTACIÓN: Perspectivas Pastorales</vt:lpstr>
      <vt:lpstr>Comunión “Cum Petro et sub Petro”</vt:lpstr>
      <vt:lpstr>30. Evangelizar es responsabilidad de todo el pueblo de Dios. Sin el testimonio vivo y gozoso de los cónyuges y de las familias, Iglesias domésticas; el anuncio, aunque fuese correcto, corre el riesgo de ser incomprendido o de ahogarse en el mar de palabras que caracteriza a nuestra sociedad .</vt:lpstr>
      <vt:lpstr>31. Es decisivo resaltar la primacía de la gracia y, por tanto, las posibilidades que el Espíritu dona en el sacramento.</vt:lpstr>
      <vt:lpstr>Diapositiva 6</vt:lpstr>
      <vt:lpstr>   El anuncio debe hacer experimentar que el Evangelio de la familia responde a las expectativas más profundas de la persona humana: a su dignidad y a la realización plena en la reciprocidad, en la comunión y en la fecundidad.  </vt:lpstr>
      <vt:lpstr>34. La Palabra de Dios es fuente de vida y espiritualidad para la familia</vt:lpstr>
      <vt:lpstr>35. Dar un enfoque más positivo respecto a las riquezas de las diferentes experiencias religiosas, sin acallar las dificultades.  </vt:lpstr>
      <vt:lpstr>Diapositiva 10</vt:lpstr>
      <vt:lpstr>37. La necesidad de una renovación radical de la praxis pastoral a la luz del Evangelio de la familia, Por esto, se ha insistido en sobre la renovación de la formación de los presbíteros, los diáconos, los catequistas y los demás agentes pastorales, mediante una mayor implicación de las mismas familias. </vt:lpstr>
      <vt:lpstr>Diapositiva 12</vt:lpstr>
      <vt:lpstr>Guiar a los prometidos en el camino de preparación al matrimonio </vt:lpstr>
      <vt:lpstr>Acompañar en los primeros años de la vida matrimonial </vt:lpstr>
      <vt:lpstr>Solicitud pastoral por quienes viven en el matrimonio civil o en convivencias. </vt:lpstr>
      <vt:lpstr>Diapositiva 16</vt:lpstr>
      <vt:lpstr>Diapositiva 17</vt:lpstr>
      <vt:lpstr>  Cuidar de las familias heridas (separados, divorciados no vueltos a casar, divorciados vueltos a casar, familias monoparentales) </vt:lpstr>
      <vt:lpstr>Diapositiva 19</vt:lpstr>
      <vt:lpstr>Diapositiva 20</vt:lpstr>
      <vt:lpstr>Diapositiva 21</vt:lpstr>
      <vt:lpstr>Diapositiva 22</vt:lpstr>
      <vt:lpstr>Diapositiva 23</vt:lpstr>
      <vt:lpstr>Diapositiva 24</vt:lpstr>
      <vt:lpstr> 51. Las situaciones de los divorciados vueltos a casar también exigen un atento discernimiento y un acompañamiento con gran respeto, evitando todo lenguaje y actitud que los haga sentir discriminados y promoviendo su participación en la vida de la comunidad.  </vt:lpstr>
      <vt:lpstr>Diapositiva 26</vt:lpstr>
      <vt:lpstr> 53. Algunos Padres sostuvieron que las personas divorciadas y vueltas a casar o convivientes pueden recurrir provechosamente a la comunión espiritual.. </vt:lpstr>
      <vt:lpstr>Comunión Espiritual</vt:lpstr>
      <vt:lpstr>54. Se hicieron referencia a menudo a las problemáticas relativas a los matrimonios mixtos.</vt:lpstr>
      <vt:lpstr>La atención pastoral por las personas con orientación homosexual </vt:lpstr>
      <vt:lpstr>Diapositiva 31</vt:lpstr>
      <vt:lpstr>GRACIAS!!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user</dc:creator>
  <cp:lastModifiedBy>Usuario</cp:lastModifiedBy>
  <cp:revision>393</cp:revision>
  <dcterms:created xsi:type="dcterms:W3CDTF">2009-06-02T01:38:36Z</dcterms:created>
  <dcterms:modified xsi:type="dcterms:W3CDTF">2015-01-15T05:39:21Z</dcterms:modified>
</cp:coreProperties>
</file>